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F2A"/>
    <a:srgbClr val="3F9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18D-61DF-4924-94E0-3834672D17A4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4051-B578-4B6D-BD36-85E01906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12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3BF2A">
                <a:alpha val="57000"/>
              </a:srgb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для детей младшего дошкольного возраста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 ЦВЕТА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5380672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– психолог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ДС «Ручеёк»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Возмилова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Юлия Александровна 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543106/v543106487/303d8/mPk0FveOdsI.jpg"/>
          <p:cNvPicPr/>
          <p:nvPr/>
        </p:nvPicPr>
        <p:blipFill>
          <a:blip r:embed="rId2" cstate="print"/>
          <a:srcRect l="2197" t="9444" b="53029"/>
          <a:stretch>
            <a:fillRect/>
          </a:stretch>
        </p:blipFill>
        <p:spPr bwMode="auto">
          <a:xfrm>
            <a:off x="1691680" y="0"/>
            <a:ext cx="6192688" cy="306896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 descr="https://pp.userapi.com/c543106/v543106487/303d8/mPk0FveOdsI.jp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" contrast="1000"/>
          </a:blip>
          <a:srcRect l="4154" t="49404" r="1957" b="5635"/>
          <a:stretch>
            <a:fillRect/>
          </a:stretch>
        </p:blipFill>
        <p:spPr bwMode="auto">
          <a:xfrm>
            <a:off x="611560" y="2852936"/>
            <a:ext cx="7992888" cy="3789040"/>
          </a:xfrm>
          <a:prstGeom prst="rect">
            <a:avLst/>
          </a:prstGeom>
          <a:ln w="76200">
            <a:solidFill>
              <a:srgbClr val="0070C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" name="Рисунок 19" descr="https://prazdniksharov96.ru/image/cache/data/forcat/goluboi2-800x800.JPG"/>
          <p:cNvPicPr/>
          <p:nvPr/>
        </p:nvPicPr>
        <p:blipFill>
          <a:blip r:embed="rId3" cstate="print"/>
          <a:srcRect l="11561" t="8092" r="13873" b="9827"/>
          <a:stretch>
            <a:fillRect/>
          </a:stretch>
        </p:blipFill>
        <p:spPr bwMode="auto">
          <a:xfrm>
            <a:off x="4716016" y="4869160"/>
            <a:ext cx="187220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t.depositphotos.com/1001009/3111/i/950/depositphotos_31115157-stock-photo-blue-whale-waving-and-spurti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24944"/>
            <a:ext cx="187220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g08.deviantart.net/ea9f/i/2011/075/f/f/blue_flower_psd__by_leopaw-d3brby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52936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static.wixstatic.com/media/120bdd_0d5c5918b99444e5aec861b6f32aaa7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24944"/>
            <a:ext cx="1800200" cy="17281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" name="Рисунок 37" descr="https://static.wixstatic.com/media/120bdd_0d5c5918b99444e5aec861b6f32aaa78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941168"/>
            <a:ext cx="18002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static.wixstatic.com/media/120bdd_0d5c5918b99444e5aec861b6f32aaa78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869160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static.wixstatic.com/media/120bdd_0d5c5918b99444e5aec861b6f32aaa78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869160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3.bp.blogspot.com/-0pAQB0PLSUA/UJqGnSIhfPI/AAAAAAAAL5g/AycKxH79UxE/s1600/%D0%B5%D0%BB%D1%8C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869160"/>
            <a:ext cx="187220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https://static.wixstatic.com/media/120bdd_0d5c5918b99444e5aec861b6f32aaa7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924944"/>
            <a:ext cx="1800200" cy="17281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7" name="Рисунок 46" descr="http://www.clipartmass.com/images/gP2mIV8PDi0B7venCGoIMR29aO_cVCsnaOr_gNR1ZdReOkAi7zmYO6hpzOoADSsViTfOZ56f0IBEwuTI4ccFRuuzasdl1gFNT8rIfvnluAxzGBt708oM2uhDxoGJG2mU.jpeg"/>
          <p:cNvPicPr/>
          <p:nvPr/>
        </p:nvPicPr>
        <p:blipFill>
          <a:blip r:embed="rId10" cstate="print"/>
          <a:srcRect b="1305"/>
          <a:stretch>
            <a:fillRect/>
          </a:stretch>
        </p:blipFill>
        <p:spPr bwMode="auto">
          <a:xfrm flipH="1">
            <a:off x="4644008" y="2852936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demiart.ru/forum/uploads/photo-1794253.jpg"/>
          <p:cNvPicPr/>
          <p:nvPr/>
        </p:nvPicPr>
        <p:blipFill>
          <a:blip r:embed="rId11" cstate="print"/>
          <a:srcRect t="6250" r="6818" b="7500"/>
          <a:stretch>
            <a:fillRect/>
          </a:stretch>
        </p:blipFill>
        <p:spPr bwMode="auto">
          <a:xfrm>
            <a:off x="2627784" y="285293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s://topdiscount.com.ua/media/img/7613_8242_4680_1940_9941_3851.jpg"/>
          <p:cNvPicPr/>
          <p:nvPr/>
        </p:nvPicPr>
        <p:blipFill>
          <a:blip r:embed="rId12" cstate="print"/>
          <a:srcRect l="4563" t="4128" r="4182" b="3670"/>
          <a:stretch>
            <a:fillRect/>
          </a:stretch>
        </p:blipFill>
        <p:spPr bwMode="auto">
          <a:xfrm>
            <a:off x="683568" y="4869160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s://www.xing.com/image/2_9_9_978bf53b5_22973658_1/clive-donnovan-foto.1024x1024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4869160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543106/v543106487/303df/z70cY6URxh4.jpg"/>
          <p:cNvPicPr/>
          <p:nvPr/>
        </p:nvPicPr>
        <p:blipFill>
          <a:blip r:embed="rId2" cstate="print"/>
          <a:srcRect t="9603" b="52814"/>
          <a:stretch>
            <a:fillRect/>
          </a:stretch>
        </p:blipFill>
        <p:spPr bwMode="auto">
          <a:xfrm>
            <a:off x="1619672" y="0"/>
            <a:ext cx="583264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pp.userapi.com/c543106/v543106487/303d8/mPk0FveOdsI.jp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" contrast="1000"/>
          </a:blip>
          <a:srcRect l="5000" t="51081" r="1957" b="6993"/>
          <a:stretch>
            <a:fillRect/>
          </a:stretch>
        </p:blipFill>
        <p:spPr bwMode="auto">
          <a:xfrm>
            <a:off x="467544" y="2780928"/>
            <a:ext cx="8208912" cy="3888432"/>
          </a:xfrm>
          <a:prstGeom prst="rect">
            <a:avLst/>
          </a:prstGeom>
          <a:ln w="76200">
            <a:solidFill>
              <a:srgbClr val="23BF2A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s://www.artleo.com/pic/201108/1920x1080/artleo.com-8003.jpg"/>
          <p:cNvPicPr/>
          <p:nvPr/>
        </p:nvPicPr>
        <p:blipFill>
          <a:blip r:embed="rId4" cstate="print"/>
          <a:srcRect l="59327" t="18518" b="29915"/>
          <a:stretch>
            <a:fillRect/>
          </a:stretch>
        </p:blipFill>
        <p:spPr bwMode="auto">
          <a:xfrm>
            <a:off x="539552" y="2852936"/>
            <a:ext cx="1800200" cy="1800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https://www.artleo.com/pic/201108/1920x1080/artleo.com-8003.jpg"/>
          <p:cNvPicPr/>
          <p:nvPr/>
        </p:nvPicPr>
        <p:blipFill>
          <a:blip r:embed="rId5" cstate="print"/>
          <a:srcRect l="59327" t="18518" b="29915"/>
          <a:stretch>
            <a:fillRect/>
          </a:stretch>
        </p:blipFill>
        <p:spPr bwMode="auto">
          <a:xfrm>
            <a:off x="6732240" y="2852936"/>
            <a:ext cx="1872208" cy="1800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https://www.artleo.com/pic/201108/1920x1080/artleo.com-8003.jpg"/>
          <p:cNvPicPr/>
          <p:nvPr/>
        </p:nvPicPr>
        <p:blipFill>
          <a:blip r:embed="rId6" cstate="print"/>
          <a:srcRect l="59327" t="18518" b="29915"/>
          <a:stretch>
            <a:fillRect/>
          </a:stretch>
        </p:blipFill>
        <p:spPr bwMode="auto">
          <a:xfrm>
            <a:off x="4644008" y="4869160"/>
            <a:ext cx="1872208" cy="17281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 descr="https://www.artleo.com/pic/201108/1920x1080/artleo.com-8003.jpg"/>
          <p:cNvPicPr/>
          <p:nvPr/>
        </p:nvPicPr>
        <p:blipFill>
          <a:blip r:embed="rId5" cstate="print"/>
          <a:srcRect l="59327" t="18518" b="29915"/>
          <a:stretch>
            <a:fillRect/>
          </a:stretch>
        </p:blipFill>
        <p:spPr bwMode="auto">
          <a:xfrm>
            <a:off x="4644008" y="2852936"/>
            <a:ext cx="1872208" cy="1800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https://www.artleo.com/pic/201108/1920x1080/artleo.com-8003.jpg"/>
          <p:cNvPicPr/>
          <p:nvPr/>
        </p:nvPicPr>
        <p:blipFill>
          <a:blip r:embed="rId6" cstate="print"/>
          <a:srcRect l="59327" t="18518" b="29915"/>
          <a:stretch>
            <a:fillRect/>
          </a:stretch>
        </p:blipFill>
        <p:spPr bwMode="auto">
          <a:xfrm>
            <a:off x="2555776" y="4869160"/>
            <a:ext cx="1872208" cy="17281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 descr="http://alfaday.net/uploads/posts/2013-09/1378399767_9.jpg"/>
          <p:cNvPicPr/>
          <p:nvPr/>
        </p:nvPicPr>
        <p:blipFill>
          <a:blip r:embed="rId7" cstate="print"/>
          <a:srcRect b="5627"/>
          <a:stretch>
            <a:fillRect/>
          </a:stretch>
        </p:blipFill>
        <p:spPr bwMode="auto">
          <a:xfrm>
            <a:off x="2555776" y="285293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ages.infosee.ru/upload/2014/05/Shiny-green-apple-vector-material.jpg"/>
          <p:cNvPicPr/>
          <p:nvPr/>
        </p:nvPicPr>
        <p:blipFill>
          <a:blip r:embed="rId8" cstate="print"/>
          <a:srcRect b="18065"/>
          <a:stretch>
            <a:fillRect/>
          </a:stretch>
        </p:blipFill>
        <p:spPr bwMode="auto">
          <a:xfrm>
            <a:off x="6876256" y="4797152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hypefeeds.com/wp-content/uploads/2015/12/dove-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941168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oboi.cc/uploads/11_05_2013/view/201304/oboik.ru_67054.jpg"/>
          <p:cNvPicPr/>
          <p:nvPr/>
        </p:nvPicPr>
        <p:blipFill>
          <a:blip r:embed="rId10" cstate="print"/>
          <a:srcRect l="23731" r="16622" b="6154"/>
          <a:stretch>
            <a:fillRect/>
          </a:stretch>
        </p:blipFill>
        <p:spPr bwMode="auto">
          <a:xfrm>
            <a:off x="467544" y="278092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devaro-s.com/upload/eshop/19960/V4201_05_A.jpg"/>
          <p:cNvPicPr/>
          <p:nvPr/>
        </p:nvPicPr>
        <p:blipFill>
          <a:blip r:embed="rId11" cstate="print"/>
          <a:srcRect l="8897" r="8185"/>
          <a:stretch>
            <a:fillRect/>
          </a:stretch>
        </p:blipFill>
        <p:spPr bwMode="auto">
          <a:xfrm>
            <a:off x="4572000" y="479715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kislis.com/wa-data/public/shop/products/20/54/45420/images/144403/144403.780x0.jpg"/>
          <p:cNvPicPr/>
          <p:nvPr/>
        </p:nvPicPr>
        <p:blipFill>
          <a:blip r:embed="rId12" cstate="print"/>
          <a:srcRect t="16617" r="2778" b="10979"/>
          <a:stretch>
            <a:fillRect/>
          </a:stretch>
        </p:blipFill>
        <p:spPr bwMode="auto">
          <a:xfrm>
            <a:off x="4572000" y="2780928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tatic.my-shop.ru/product/f2/168/1673082.png"/>
          <p:cNvPicPr/>
          <p:nvPr/>
        </p:nvPicPr>
        <p:blipFill>
          <a:blip r:embed="rId13" cstate="print"/>
          <a:srcRect l="-135" t="2604" r="1814" b="5208"/>
          <a:stretch>
            <a:fillRect/>
          </a:stretch>
        </p:blipFill>
        <p:spPr bwMode="auto">
          <a:xfrm>
            <a:off x="2483768" y="4797152"/>
            <a:ext cx="2016224" cy="183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mtdata.ru/u9/photoA030/20795756448-0/original.jpg"/>
          <p:cNvPicPr/>
          <p:nvPr/>
        </p:nvPicPr>
        <p:blipFill>
          <a:blip r:embed="rId14" cstate="print"/>
          <a:srcRect l="11091" t="4433" r="10906" b="8867"/>
          <a:stretch>
            <a:fillRect/>
          </a:stretch>
        </p:blipFill>
        <p:spPr bwMode="auto">
          <a:xfrm>
            <a:off x="6660232" y="2780928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543106/v543106487/303e6/VVwj6GAXVVA.jpg"/>
          <p:cNvPicPr/>
          <p:nvPr/>
        </p:nvPicPr>
        <p:blipFill>
          <a:blip r:embed="rId2" cstate="print"/>
          <a:srcRect t="8278" b="53808"/>
          <a:stretch>
            <a:fillRect/>
          </a:stretch>
        </p:blipFill>
        <p:spPr bwMode="auto">
          <a:xfrm>
            <a:off x="1619672" y="0"/>
            <a:ext cx="58326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p.userapi.com/c543106/v543106487/303d8/mPk0FveOdsI.jp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" contrast="1000"/>
          </a:blip>
          <a:srcRect l="5816" t="51857" r="2773" b="7769"/>
          <a:stretch>
            <a:fillRect/>
          </a:stretch>
        </p:blipFill>
        <p:spPr bwMode="auto">
          <a:xfrm>
            <a:off x="467544" y="2924944"/>
            <a:ext cx="8208912" cy="3744416"/>
          </a:xfrm>
          <a:prstGeom prst="rect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www.clipartbest.com/cliparts/dT8/xBX/dT8xBX8jc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2lnr5mha7bycj.cloudfront.net/product-image/file/large_c6ab2c83-e5b7-41de-bb6d-bee1cbf052f4.jpg"/>
          <p:cNvPicPr/>
          <p:nvPr/>
        </p:nvPicPr>
        <p:blipFill>
          <a:blip r:embed="rId5" cstate="print"/>
          <a:srcRect l="10599" t="1613" r="8756" b="6221"/>
          <a:stretch>
            <a:fillRect/>
          </a:stretch>
        </p:blipFill>
        <p:spPr bwMode="auto">
          <a:xfrm>
            <a:off x="6732240" y="2924944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thecliparts.com/wp-content/uploads/2017/05/waving-red-flag-clipart.jpeg"/>
          <p:cNvPicPr/>
          <p:nvPr/>
        </p:nvPicPr>
        <p:blipFill>
          <a:blip r:embed="rId6" cstate="print"/>
          <a:srcRect l="9449" t="9187" r="6036"/>
          <a:stretch>
            <a:fillRect/>
          </a:stretch>
        </p:blipFill>
        <p:spPr bwMode="auto">
          <a:xfrm>
            <a:off x="4572000" y="486916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osiris-mebel.ru/upload/information_system_15/1/7/4/item_1742/information_items_1742.jpg"/>
          <p:cNvPicPr/>
          <p:nvPr/>
        </p:nvPicPr>
        <p:blipFill>
          <a:blip r:embed="rId7" cstate="print"/>
          <a:srcRect l="12195" t="47990" r="43554"/>
          <a:stretch>
            <a:fillRect/>
          </a:stretch>
        </p:blipFill>
        <p:spPr bwMode="auto">
          <a:xfrm>
            <a:off x="611560" y="3068960"/>
            <a:ext cx="1656184" cy="16561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http://osiris-mebel.ru/upload/information_system_15/1/7/4/item_1742/information_items_1742.jpg"/>
          <p:cNvPicPr/>
          <p:nvPr/>
        </p:nvPicPr>
        <p:blipFill>
          <a:blip r:embed="rId7" cstate="print"/>
          <a:srcRect l="12195" t="47990" r="43554"/>
          <a:stretch>
            <a:fillRect/>
          </a:stretch>
        </p:blipFill>
        <p:spPr bwMode="auto">
          <a:xfrm>
            <a:off x="4644008" y="3068960"/>
            <a:ext cx="1872208" cy="16561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http://osiris-mebel.ru/upload/information_system_15/1/7/4/item_1742/information_items_1742.jpg"/>
          <p:cNvPicPr/>
          <p:nvPr/>
        </p:nvPicPr>
        <p:blipFill>
          <a:blip r:embed="rId7" cstate="print"/>
          <a:srcRect l="12195" t="47990" r="43554"/>
          <a:stretch>
            <a:fillRect/>
          </a:stretch>
        </p:blipFill>
        <p:spPr bwMode="auto">
          <a:xfrm>
            <a:off x="539552" y="4941168"/>
            <a:ext cx="1728192" cy="16561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http://osiris-mebel.ru/upload/information_system_15/1/7/4/item_1742/information_items_1742.jpg"/>
          <p:cNvPicPr/>
          <p:nvPr/>
        </p:nvPicPr>
        <p:blipFill>
          <a:blip r:embed="rId7" cstate="print"/>
          <a:srcRect l="12195" t="47990" r="43554"/>
          <a:stretch>
            <a:fillRect/>
          </a:stretch>
        </p:blipFill>
        <p:spPr bwMode="auto">
          <a:xfrm>
            <a:off x="2555776" y="4941168"/>
            <a:ext cx="1872208" cy="16561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http://osiris-mebel.ru/upload/information_system_15/1/7/4/item_1742/information_items_1742.jpg"/>
          <p:cNvPicPr/>
          <p:nvPr/>
        </p:nvPicPr>
        <p:blipFill>
          <a:blip r:embed="rId7" cstate="print"/>
          <a:srcRect l="12195" t="47990" r="43554"/>
          <a:stretch>
            <a:fillRect/>
          </a:stretch>
        </p:blipFill>
        <p:spPr bwMode="auto">
          <a:xfrm>
            <a:off x="6804248" y="4941168"/>
            <a:ext cx="1728192" cy="16561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http://phytoblog.ru/wp-content/uploads/2016/01/%D0%BB%D0%B8%D0%BC%D0%BE%D0%BD-%D1%84%D0%BE%D1%82%D0%BE.jpg"/>
          <p:cNvPicPr/>
          <p:nvPr/>
        </p:nvPicPr>
        <p:blipFill>
          <a:blip r:embed="rId8" cstate="print"/>
          <a:srcRect l="1443" t="1080" r="8124" b="1944"/>
          <a:stretch>
            <a:fillRect/>
          </a:stretch>
        </p:blipFill>
        <p:spPr bwMode="auto">
          <a:xfrm>
            <a:off x="467544" y="4869160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prazdniksharov96.ru/image/cache/data/forcat/goluboi2-800x800.JPG"/>
          <p:cNvPicPr/>
          <p:nvPr/>
        </p:nvPicPr>
        <p:blipFill>
          <a:blip r:embed="rId9" cstate="print"/>
          <a:srcRect l="11561" t="8092" r="13873" b="9827"/>
          <a:stretch>
            <a:fillRect/>
          </a:stretch>
        </p:blipFill>
        <p:spPr bwMode="auto">
          <a:xfrm>
            <a:off x="4572000" y="2996952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g14.postila.ru/resize?w=480&amp;src=%2Fdata%2F32%2F8a%2F2d%2F68%2F328a2d68937d30317082f911cfab2081a5e5b9f840138d8ef7e18fe1acbf721d.jpg"/>
          <p:cNvPicPr/>
          <p:nvPr/>
        </p:nvPicPr>
        <p:blipFill>
          <a:blip r:embed="rId10" cstate="print"/>
          <a:srcRect l="13333" r="14583"/>
          <a:stretch>
            <a:fillRect/>
          </a:stretch>
        </p:blipFill>
        <p:spPr bwMode="auto">
          <a:xfrm>
            <a:off x="539552" y="2996952"/>
            <a:ext cx="1800200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3.bp.blogspot.com/-0pAQB0PLSUA/UJqGnSIhfPI/AAAAAAAAL5g/AycKxH79UxE/s1600/%D0%B5%D0%BB%D1%8C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869160"/>
            <a:ext cx="208823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ww.clipartmass.com/images/gP2mIV8PDi0B7venCGoIMR29aO_cVCsnaOr_gNR1ZdReOkAi7zmYO6hpzOoADSsViTfOZ56f0IBEwuTI4ccFRuuzasdl1gFNT8rIfvnluAxzGBt708oM2uhDxoGJG2mU.jpeg"/>
          <p:cNvPicPr/>
          <p:nvPr/>
        </p:nvPicPr>
        <p:blipFill>
          <a:blip r:embed="rId12" cstate="print"/>
          <a:srcRect b="1305"/>
          <a:stretch>
            <a:fillRect/>
          </a:stretch>
        </p:blipFill>
        <p:spPr bwMode="auto">
          <a:xfrm flipH="1">
            <a:off x="6732240" y="4869160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543106/v543106487/303ed/PX2oS8xi86w.jpg"/>
          <p:cNvPicPr/>
          <p:nvPr/>
        </p:nvPicPr>
        <p:blipFill>
          <a:blip r:embed="rId2" cstate="print"/>
          <a:srcRect t="8775" b="53477"/>
          <a:stretch>
            <a:fillRect/>
          </a:stretch>
        </p:blipFill>
        <p:spPr bwMode="auto">
          <a:xfrm>
            <a:off x="2051720" y="0"/>
            <a:ext cx="568863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pp.userapi.com/c543106/v543106487/303d8/mPk0FveOdsI.jp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" contrast="1000"/>
          </a:blip>
          <a:srcRect l="5000" t="51081" r="1957" b="7769"/>
          <a:stretch>
            <a:fillRect/>
          </a:stretch>
        </p:blipFill>
        <p:spPr bwMode="auto">
          <a:xfrm>
            <a:off x="539552" y="2564904"/>
            <a:ext cx="8208912" cy="4077072"/>
          </a:xfrm>
          <a:prstGeom prst="rect">
            <a:avLst/>
          </a:prstGeom>
          <a:ln w="76200"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s://tombiscivciv.files.wordpress.com/2015/05/resim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2514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vmarkt.ru/upload/iblock/ac5/ac52522dee382929a00b10c42aeb7591.jpg"/>
          <p:cNvPicPr/>
          <p:nvPr/>
        </p:nvPicPr>
        <p:blipFill>
          <a:blip r:embed="rId5" cstate="print"/>
          <a:srcRect l="12026" t="9829" r="11170" b="10684"/>
          <a:stretch>
            <a:fillRect/>
          </a:stretch>
        </p:blipFill>
        <p:spPr bwMode="auto">
          <a:xfrm>
            <a:off x="6732240" y="2708920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boupsosh3.ucoz.ru/_si/0/817732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08920"/>
            <a:ext cx="1880977" cy="1872208"/>
          </a:xfrm>
          <a:prstGeom prst="rect">
            <a:avLst/>
          </a:prstGeom>
          <a:noFill/>
        </p:spPr>
      </p:pic>
      <p:pic>
        <p:nvPicPr>
          <p:cNvPr id="7" name="Рисунок 6" descr="http://www.publicdomainpictures.net/pictures/40000/nahled/basic-yellow-square.jpg"/>
          <p:cNvPicPr/>
          <p:nvPr/>
        </p:nvPicPr>
        <p:blipFill>
          <a:blip r:embed="rId7" cstate="print"/>
          <a:srcRect l="4556" t="22764" r="5923" b="19024"/>
          <a:stretch>
            <a:fillRect/>
          </a:stretch>
        </p:blipFill>
        <p:spPr bwMode="auto">
          <a:xfrm>
            <a:off x="2627784" y="2708920"/>
            <a:ext cx="1800200" cy="18002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Рисунок 7" descr="http://www.publicdomainpictures.net/pictures/40000/nahled/basic-yellow-square.jpg"/>
          <p:cNvPicPr/>
          <p:nvPr/>
        </p:nvPicPr>
        <p:blipFill>
          <a:blip r:embed="rId7" cstate="print"/>
          <a:srcRect l="4556" t="22764" r="5923" b="19024"/>
          <a:stretch>
            <a:fillRect/>
          </a:stretch>
        </p:blipFill>
        <p:spPr bwMode="auto">
          <a:xfrm>
            <a:off x="4716016" y="2708920"/>
            <a:ext cx="1872208" cy="187220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Рисунок 8" descr="http://www.publicdomainpictures.net/pictures/40000/nahled/basic-yellow-square.jpg"/>
          <p:cNvPicPr/>
          <p:nvPr/>
        </p:nvPicPr>
        <p:blipFill>
          <a:blip r:embed="rId7" cstate="print"/>
          <a:srcRect l="4556" t="22764" r="5923" b="19024"/>
          <a:stretch>
            <a:fillRect/>
          </a:stretch>
        </p:blipFill>
        <p:spPr bwMode="auto">
          <a:xfrm>
            <a:off x="683568" y="4797152"/>
            <a:ext cx="1656184" cy="172819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" name="Рисунок 9" descr="http://www.publicdomainpictures.net/pictures/40000/nahled/basic-yellow-square.jpg"/>
          <p:cNvPicPr/>
          <p:nvPr/>
        </p:nvPicPr>
        <p:blipFill>
          <a:blip r:embed="rId7" cstate="print"/>
          <a:srcRect l="4556" t="22764" r="5923" b="19024"/>
          <a:stretch>
            <a:fillRect/>
          </a:stretch>
        </p:blipFill>
        <p:spPr bwMode="auto">
          <a:xfrm>
            <a:off x="4716016" y="4797152"/>
            <a:ext cx="1872208" cy="172819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" name="Рисунок 10" descr="http://www.publicdomainpictures.net/pictures/40000/nahled/basic-yellow-square.jpg"/>
          <p:cNvPicPr/>
          <p:nvPr/>
        </p:nvPicPr>
        <p:blipFill>
          <a:blip r:embed="rId7" cstate="print"/>
          <a:srcRect l="4556" t="22764" r="5923" b="19024"/>
          <a:stretch>
            <a:fillRect/>
          </a:stretch>
        </p:blipFill>
        <p:spPr bwMode="auto">
          <a:xfrm>
            <a:off x="6804248" y="4797152"/>
            <a:ext cx="1872208" cy="172819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2" name="Рисунок 11" descr="http://printonic.ru/uploads/images/2016/03/14/img_56e65f9f52e9c.jpg"/>
          <p:cNvPicPr/>
          <p:nvPr/>
        </p:nvPicPr>
        <p:blipFill>
          <a:blip r:embed="rId8" cstate="print"/>
          <a:srcRect l="8926" t="13136" r="13230" b="2542"/>
          <a:stretch>
            <a:fillRect/>
          </a:stretch>
        </p:blipFill>
        <p:spPr bwMode="auto">
          <a:xfrm>
            <a:off x="4644008" y="263691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t.depositphotos.com/1001009/3111/i/950/depositphotos_31115157-stock-photo-blue-whale-waving-and-spurting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72514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3.bp.blogspot.com/-0pAQB0PLSUA/UJqGnSIhfPI/AAAAAAAAL5g/AycKxH79UxE/s1600/%D0%B5%D0%BB%D1%8C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725144"/>
            <a:ext cx="201622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oboi.cc/uploads/11_05_2013/view/201304/oboik.ru_67054.jpg"/>
          <p:cNvPicPr/>
          <p:nvPr/>
        </p:nvPicPr>
        <p:blipFill>
          <a:blip r:embed="rId11" cstate="print"/>
          <a:srcRect l="23731" r="16622" b="6154"/>
          <a:stretch>
            <a:fillRect/>
          </a:stretch>
        </p:blipFill>
        <p:spPr bwMode="auto">
          <a:xfrm>
            <a:off x="6732240" y="4725144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08.deviantart.net/ea9f/i/2011/075/f/f/blue_flower_psd__by_leopaw-d3brbyi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2636912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Сергей</cp:lastModifiedBy>
  <cp:revision>26</cp:revision>
  <dcterms:created xsi:type="dcterms:W3CDTF">2017-08-24T17:09:49Z</dcterms:created>
  <dcterms:modified xsi:type="dcterms:W3CDTF">2022-01-26T04:50:51Z</dcterms:modified>
</cp:coreProperties>
</file>