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98" r:id="rId2"/>
    <p:sldId id="29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5" r:id="rId12"/>
    <p:sldId id="272" r:id="rId13"/>
    <p:sldId id="273" r:id="rId14"/>
    <p:sldId id="274" r:id="rId15"/>
    <p:sldId id="275" r:id="rId16"/>
    <p:sldId id="276" r:id="rId17"/>
    <p:sldId id="278" r:id="rId18"/>
    <p:sldId id="281" r:id="rId19"/>
    <p:sldId id="282" r:id="rId20"/>
    <p:sldId id="283" r:id="rId21"/>
    <p:sldId id="284" r:id="rId22"/>
    <p:sldId id="285" r:id="rId23"/>
    <p:sldId id="286" r:id="rId24"/>
    <p:sldId id="294" r:id="rId25"/>
    <p:sldId id="287" r:id="rId26"/>
    <p:sldId id="288" r:id="rId27"/>
    <p:sldId id="291" r:id="rId28"/>
    <p:sldId id="290" r:id="rId29"/>
    <p:sldId id="296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3300"/>
    <a:srgbClr val="006600"/>
    <a:srgbClr val="123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6CDA2-7D18-4D4D-9D9A-49859AEBCFFC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8702E-9AB4-45D2-B800-A0AE4D7329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46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dirty="0" smtClean="0"/>
              <a:t>Загадки: 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когда он есть,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него и лечь, и сесть...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отдыха нам дан,</a:t>
            </a:r>
          </a:p>
          <a:p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плюшевый … диван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«Четвёртый лишний»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«Четвёртый лишний»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«Один-много»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«Один-много»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«Один-много»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«Один-много»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Игра «Что это и без чего?»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ногами, а без рук,</a:t>
            </a:r>
          </a:p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боками, а без рёбер,</a:t>
            </a:r>
          </a:p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сиденьем, а без живота,</a:t>
            </a:r>
          </a:p>
          <a:p>
            <a:r>
              <a:rPr lang="ru-RU" sz="12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спиной, но без головы. Кресло.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«Что это и без чего?»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«Что это и без чего?»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1200" b="0" dirty="0" smtClean="0">
                <a:ln/>
                <a:solidFill>
                  <a:srgbClr val="C00000"/>
                </a:solidFill>
                <a:latin typeface="+mn-lt"/>
              </a:rPr>
              <a:t>Игра «Машина комната» Вопросы: </a:t>
            </a:r>
            <a:r>
              <a:rPr lang="ru-RU" b="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 сидит Маша? На чём сидит кот? Где лежит мяч? И т. д.</a:t>
            </a:r>
            <a:endParaRPr lang="ru-RU" b="0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«Убираем игрушки».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Лена в игрушки поиграла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везде их разбросала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Начинаем убирать.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Составь предложения по картинкам к схемам, используя предлоги за, под.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Составь предложения по картинкам к схемам, используя предлоги на, в, под.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</a:t>
            </a:r>
            <a:r>
              <a:rPr lang="ru-RU" smtClean="0"/>
              <a:t>на внимание «Какую </a:t>
            </a:r>
            <a:r>
              <a:rPr lang="ru-RU" dirty="0" smtClean="0"/>
              <a:t>мебель вы видите </a:t>
            </a:r>
            <a:r>
              <a:rPr lang="ru-RU" smtClean="0"/>
              <a:t>на картинке?»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четыре ножки,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тарелки, чашки, ложки,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прекрасная еда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его широкой</a:t>
            </a:r>
          </a:p>
          <a:p>
            <a:r>
              <a:rPr lang="ru-RU" sz="12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 без труда. Стол.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четырёх ногах стою,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я вовсе не могу.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устанешь ты гулять,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можешь сесть и отдыхать. Стул.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стол чуть-чуть похожа,</a:t>
            </a:r>
          </a:p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кухне, и в прихожей,</a:t>
            </a:r>
          </a:p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спальне я бываю редко,</a:t>
            </a:r>
          </a:p>
          <a:p>
            <a:r>
              <a:rPr lang="ru-RU" sz="1200" b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зовусь я ... табуретка.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меня вы посмотрите,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Дверки можете открыть вы,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полочках моих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нужного стоит!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всех я, как жираф:</a:t>
            </a:r>
          </a:p>
          <a:p>
            <a:r>
              <a:rPr lang="ru-RU" sz="1200" b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большой, красивый ... шкаф.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квартире нашей новый дом.</a:t>
            </a:r>
          </a:p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посуда в доме том.</a:t>
            </a:r>
          </a:p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нём место есть и для конфет,</a:t>
            </a:r>
          </a:p>
          <a:p>
            <a:r>
              <a:rPr lang="ru-RU" sz="12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называется … буфет.</a:t>
            </a:r>
            <a:endParaRPr lang="ru-RU" sz="1200" b="0" i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устал играть,</a:t>
            </a:r>
          </a:p>
          <a:p>
            <a:r>
              <a:rPr lang="ru-RU" sz="1200" b="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ложишься на … кровать.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 «Назови ласково»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8702E-9AB4-45D2-B800-A0AE4D732923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F99F5D-E6E3-4DDD-8234-B7C2854EAA09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06D0F2-8308-4BE7-B498-EF97705D06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PowerPoint_Slide1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gif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gif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7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openxmlformats.org/officeDocument/2006/relationships/image" Target="../media/image37.png"/><Relationship Id="rId15" Type="http://schemas.openxmlformats.org/officeDocument/2006/relationships/image" Target="../media/image46.gif"/><Relationship Id="rId10" Type="http://schemas.openxmlformats.org/officeDocument/2006/relationships/image" Target="../media/image41.gif"/><Relationship Id="rId19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СИДИМ ДОМА 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4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Самоизоляция – </a:t>
            </a:r>
            <a:br>
              <a:rPr lang="ru-RU" sz="4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4400" b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</a:t>
            </a:r>
            <a:r>
              <a:rPr lang="ru-RU" sz="44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время скучать!</a:t>
            </a:r>
            <a:br>
              <a:rPr lang="ru-RU" sz="44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3384376" cy="293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0241" y="2490807"/>
            <a:ext cx="51860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Уважаемые родители и дети, добрый день!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Предлагаю время провести с пользой</a:t>
            </a:r>
          </a:p>
          <a:p>
            <a:endParaRPr lang="ru-RU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491880" y="3645024"/>
            <a:ext cx="791359" cy="2004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73" y="3645024"/>
            <a:ext cx="3384376" cy="293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2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5832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устал играть,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ложишься на … 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493605"/>
            <a:ext cx="5616624" cy="39588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8024" y="980728"/>
            <a:ext cx="1492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9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19050" y="0"/>
          <a:ext cx="91249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4" name="Слайд" r:id="rId4" imgW="4570378" imgH="3427533" progId="PowerPoint.Slide.12">
                  <p:embed/>
                </p:oleObj>
              </mc:Choice>
              <mc:Fallback>
                <p:oleObj name="Слайд" r:id="rId4" imgW="4570378" imgH="342753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0"/>
                        <a:ext cx="912495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47664" y="188640"/>
            <a:ext cx="62646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«Назови ласково»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«Четвёртый лишний»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276044"/>
            <a:ext cx="1748506" cy="2480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636" y="4027886"/>
            <a:ext cx="1794668" cy="2546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989875"/>
            <a:ext cx="1937118" cy="2748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444" y="998943"/>
            <a:ext cx="2128860" cy="30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053055"/>
            <a:ext cx="1909352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914" y="891202"/>
            <a:ext cx="2016224" cy="2860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914" y="3751749"/>
            <a:ext cx="2131669" cy="3024336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4175833"/>
            <a:ext cx="1439231" cy="235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2606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 «Четвёртый лишний»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4420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– много»</a:t>
            </a:r>
            <a:endParaRPr lang="ru-RU" sz="32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17646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939" y="1310352"/>
            <a:ext cx="1305049" cy="213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533" y="2564904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2" y="4293096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479" y="4293096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288" y="1196752"/>
            <a:ext cx="13049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1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8331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много»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55" y="1988840"/>
            <a:ext cx="3425599" cy="278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104" y="1412776"/>
            <a:ext cx="194830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158" y="4399251"/>
            <a:ext cx="1951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839" y="1435371"/>
            <a:ext cx="1951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293096"/>
            <a:ext cx="19510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9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40" y="2348880"/>
            <a:ext cx="3857793" cy="20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2150690" cy="116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245908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025" y="5060598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3245908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1484784"/>
            <a:ext cx="21526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0370" y="260648"/>
            <a:ext cx="423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много»</a:t>
            </a:r>
          </a:p>
        </p:txBody>
      </p:sp>
    </p:spTree>
    <p:extLst>
      <p:ext uri="{BB962C8B-B14F-4D97-AF65-F5344CB8AC3E}">
        <p14:creationId xmlns:p14="http://schemas.microsoft.com/office/powerpoint/2010/main" val="6449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00808"/>
            <a:ext cx="3168351" cy="3487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620688"/>
            <a:ext cx="1401873" cy="1542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48680"/>
            <a:ext cx="1401873" cy="1542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4653136"/>
            <a:ext cx="1401873" cy="1542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581128"/>
            <a:ext cx="1401873" cy="1542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2492896"/>
            <a:ext cx="1401873" cy="1542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492896"/>
            <a:ext cx="1401873" cy="1542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18864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«Один </a:t>
            </a:r>
            <a:r>
              <a:rPr 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много»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1855789"/>
            <a:ext cx="208478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54320" y="476672"/>
            <a:ext cx="57253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1855789"/>
            <a:ext cx="208478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54320" y="476672"/>
            <a:ext cx="57253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620688"/>
            <a:ext cx="734481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ТЕМА: «Мебель»</a:t>
            </a:r>
          </a:p>
          <a:p>
            <a:pPr algn="ctr">
              <a:lnSpc>
                <a:spcPct val="150000"/>
              </a:lnSpc>
            </a:pP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4954066" cy="305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86380" y="5934670"/>
            <a:ext cx="3857620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entury" pitchFamily="18" charset="0"/>
              </a:rPr>
              <a:t>учитель – дефектолог</a:t>
            </a:r>
            <a:endParaRPr lang="ru-RU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entury" pitchFamily="18" charset="0"/>
              </a:rPr>
              <a:t>МАДОУ  «ДС «Ручеёк»</a:t>
            </a:r>
            <a:endParaRPr lang="ru-RU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Century" pitchFamily="18" charset="0"/>
              </a:rPr>
              <a:t>Тамаразова</a:t>
            </a:r>
            <a:r>
              <a:rPr lang="ru-RU" b="1" dirty="0" smtClean="0">
                <a:solidFill>
                  <a:srgbClr val="C00000"/>
                </a:solidFill>
                <a:latin typeface="Century" pitchFamily="18" charset="0"/>
              </a:rPr>
              <a:t> Юлия Николаевна</a:t>
            </a:r>
            <a:endParaRPr lang="ru-RU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548" y="2317750"/>
            <a:ext cx="5903119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54320" y="476672"/>
            <a:ext cx="57253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548" y="2317750"/>
            <a:ext cx="5903119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54320" y="476672"/>
            <a:ext cx="57253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smtClean="0">
                <a:ln/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3797" y="1963738"/>
            <a:ext cx="4636294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54320" y="476672"/>
            <a:ext cx="57253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988840"/>
            <a:ext cx="4636294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59832" y="404664"/>
            <a:ext cx="572534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36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Что это и без чего?»</a:t>
            </a:r>
            <a:endParaRPr lang="ru-RU" sz="36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014009"/>
            <a:ext cx="84969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Физкультминутка.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ребята – мастера. Стул сломали мы вчера,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Молотком тук-тук стучали, гвозди долго забивали,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Получилось как-то криво, отпилили мы красиво.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Зачищали шкуркой долго, покрывали лаком стойким,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Верх узором украшали. Мастера смотреть позвали.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3" cstate="print"/>
          <a:srcRect b="17451"/>
          <a:stretch>
            <a:fillRect/>
          </a:stretch>
        </p:blipFill>
        <p:spPr bwMode="auto">
          <a:xfrm>
            <a:off x="0" y="-31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4354514"/>
            <a:ext cx="120848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7"/>
          <p:cNvPicPr>
            <a:picLocks noChangeAspect="1"/>
          </p:cNvPicPr>
          <p:nvPr/>
        </p:nvPicPr>
        <p:blipFill>
          <a:blip r:embed="rId5" cstate="print"/>
          <a:srcRect r="20308" b="52351"/>
          <a:stretch>
            <a:fillRect/>
          </a:stretch>
        </p:blipFill>
        <p:spPr bwMode="auto">
          <a:xfrm>
            <a:off x="1703785" y="1309689"/>
            <a:ext cx="228719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10"/>
          <p:cNvPicPr>
            <a:picLocks noChangeAspect="1"/>
          </p:cNvPicPr>
          <p:nvPr/>
        </p:nvPicPr>
        <p:blipFill>
          <a:blip r:embed="rId6" cstate="print"/>
          <a:srcRect l="6648" t="57253"/>
          <a:stretch>
            <a:fillRect/>
          </a:stretch>
        </p:blipFill>
        <p:spPr bwMode="auto">
          <a:xfrm>
            <a:off x="3715942" y="2633664"/>
            <a:ext cx="2069306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11"/>
          <p:cNvPicPr>
            <a:picLocks noChangeAspect="1"/>
          </p:cNvPicPr>
          <p:nvPr/>
        </p:nvPicPr>
        <p:blipFill>
          <a:blip r:embed="rId7" cstate="print"/>
          <a:srcRect l="1353" t="7990" r="-757" b="59607"/>
          <a:stretch>
            <a:fillRect/>
          </a:stretch>
        </p:blipFill>
        <p:spPr bwMode="auto">
          <a:xfrm>
            <a:off x="5700713" y="2343151"/>
            <a:ext cx="3514725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176714"/>
            <a:ext cx="30384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9791" y="4203701"/>
            <a:ext cx="787003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97229" y="2108200"/>
            <a:ext cx="1400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Рисунок 1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99498" y="5011739"/>
            <a:ext cx="769144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Рисунок 1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39566" y="4013200"/>
            <a:ext cx="144660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Рисунок 1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5438" y="3679825"/>
            <a:ext cx="1067991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Рисунок 2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9354" y="2055814"/>
            <a:ext cx="7143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Рисунок 2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67744" y="332656"/>
            <a:ext cx="896541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Рисунок 2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698" y="5935664"/>
            <a:ext cx="450056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Рисунок 2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2000" y="5646739"/>
            <a:ext cx="1067991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Рисунок 2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08057" y="4902200"/>
            <a:ext cx="101322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6" name="Рисунок 25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44979" y="4789489"/>
            <a:ext cx="70127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624" y="188640"/>
            <a:ext cx="506260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/>
                <a:solidFill>
                  <a:srgbClr val="C00000"/>
                </a:solidFill>
                <a:latin typeface="+mn-lt"/>
              </a:rPr>
              <a:t>Игра «Машина комната»</a:t>
            </a:r>
          </a:p>
        </p:txBody>
      </p:sp>
      <p:sp>
        <p:nvSpPr>
          <p:cNvPr id="9" name="Управляющая кнопка: домой 8">
            <a:hlinkClick r:id="rId20" action="ppaction://hlinksldjump" highlightClick="1"/>
          </p:cNvPr>
          <p:cNvSpPr/>
          <p:nvPr/>
        </p:nvSpPr>
        <p:spPr>
          <a:xfrm>
            <a:off x="8567737" y="6084889"/>
            <a:ext cx="453629" cy="54768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29" name="TextBox 2"/>
          <p:cNvSpPr txBox="1">
            <a:spLocks noChangeArrowheads="1"/>
          </p:cNvSpPr>
          <p:nvPr/>
        </p:nvSpPr>
        <p:spPr bwMode="auto">
          <a:xfrm>
            <a:off x="6176963" y="31750"/>
            <a:ext cx="30612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 </a:t>
            </a:r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 </a:t>
            </a: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чём  сидит Маша?</a:t>
            </a:r>
          </a:p>
          <a:p>
            <a:pPr eaLnBrk="1" hangingPunct="1"/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 На </a:t>
            </a: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чём сидит кот?</a:t>
            </a:r>
          </a:p>
          <a:p>
            <a:pPr eaLnBrk="1" hangingPunct="1"/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 Где </a:t>
            </a: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лежит мяч? И т</a:t>
            </a:r>
            <a:r>
              <a:rPr lang="ru-RU" b="1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. д.</a:t>
            </a:r>
            <a:endParaRPr lang="ru-RU" b="1" i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138" y="5162551"/>
            <a:ext cx="888206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8"/>
          <p:cNvPicPr>
            <a:picLocks noChangeAspect="1"/>
          </p:cNvPicPr>
          <p:nvPr/>
        </p:nvPicPr>
        <p:blipFill>
          <a:blip r:embed="rId5" cstate="print"/>
          <a:srcRect t="23511"/>
          <a:stretch>
            <a:fillRect/>
          </a:stretch>
        </p:blipFill>
        <p:spPr bwMode="auto">
          <a:xfrm>
            <a:off x="4432697" y="1735138"/>
            <a:ext cx="1394222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Рисунок 9"/>
          <p:cNvPicPr>
            <a:picLocks noChangeAspect="1"/>
          </p:cNvPicPr>
          <p:nvPr/>
        </p:nvPicPr>
        <p:blipFill>
          <a:blip r:embed="rId6" cstate="print"/>
          <a:srcRect l="1363" t="2728" r="-2" b="60873"/>
          <a:stretch>
            <a:fillRect/>
          </a:stretch>
        </p:blipFill>
        <p:spPr bwMode="auto">
          <a:xfrm>
            <a:off x="6790135" y="4767264"/>
            <a:ext cx="1693069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10"/>
          <p:cNvPicPr>
            <a:picLocks noChangeAspect="1"/>
          </p:cNvPicPr>
          <p:nvPr/>
        </p:nvPicPr>
        <p:blipFill>
          <a:blip r:embed="rId7" cstate="print"/>
          <a:srcRect r="20308" b="52351"/>
          <a:stretch>
            <a:fillRect/>
          </a:stretch>
        </p:blipFill>
        <p:spPr bwMode="auto">
          <a:xfrm>
            <a:off x="-283369" y="2116138"/>
            <a:ext cx="2682479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5023" y="4117975"/>
            <a:ext cx="1348978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7469" y="6027738"/>
            <a:ext cx="872729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rcRect l="36130" t="4825" r="37505" b="73067"/>
          <a:stretch>
            <a:fillRect/>
          </a:stretch>
        </p:blipFill>
        <p:spPr bwMode="auto">
          <a:xfrm>
            <a:off x="4432698" y="3957639"/>
            <a:ext cx="940594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533320" flipH="1">
            <a:off x="1415737" y="6171807"/>
            <a:ext cx="494495" cy="75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8141" y="6027738"/>
            <a:ext cx="84177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0653" y="6027738"/>
            <a:ext cx="87034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77929" y="5246688"/>
            <a:ext cx="203954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758522">
            <a:off x="3499248" y="4311650"/>
            <a:ext cx="95845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18160" y="4505325"/>
            <a:ext cx="846534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5534357" y="0"/>
            <a:ext cx="3609643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Лена в игрушки поиграла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везде их разбросала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Раз, два, три, четыре, пять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Начинаем убирать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6593" y="0"/>
            <a:ext cx="528061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+mn-lt"/>
              </a:rPr>
              <a:t>Игра «Убираем игрушки»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-0.01204 C 2.08333E-6 -0.0176 0.07995 -0.02408 0.14492 -0.02408 L 0.28997 -0.0240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1628 -0.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-0.25278 C -4.16667E-7 -0.36597 0.07422 -0.50509 0.13451 -0.50509 L 0.26914 -0.5050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-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3549E-6 2.59259E-6 L -0.04803 -0.719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-3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62969 -0.437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0" y="-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2.91667E-6 -0.1875 C 2.91667E-6 -0.2713 0.04218 -0.37454 0.07669 -0.37454 L 0.15364 -0.3745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1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4.375E-6 -0.17084 C -4.375E-6 -0.24746 0.04076 -0.34167 0.07396 -0.34167 L 0.14805 -0.34167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-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-0.19699 C 2.91667E-6 -0.28542 0.06875 -0.39398 0.12448 -0.39398 L 0.24909 -0.39398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818065" cy="4167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нутый угол 2"/>
          <p:cNvSpPr/>
          <p:nvPr/>
        </p:nvSpPr>
        <p:spPr>
          <a:xfrm>
            <a:off x="2195736" y="5085184"/>
            <a:ext cx="4786313" cy="1571625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</a:rPr>
              <a:t>____  ____  </a:t>
            </a:r>
            <a:r>
              <a:rPr lang="ru-RU" sz="3200" b="1" u="sng" dirty="0" smtClean="0">
                <a:solidFill>
                  <a:srgbClr val="FF0000"/>
                </a:solidFill>
              </a:rPr>
              <a:t>за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____</a:t>
            </a:r>
            <a:r>
              <a:rPr lang="ru-RU" sz="3200" dirty="0">
                <a:solidFill>
                  <a:schemeClr val="tx1"/>
                </a:solidFill>
              </a:rPr>
              <a:t> .</a:t>
            </a:r>
            <a:endParaRPr lang="ru-RU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FF0000"/>
                </a:solidFill>
              </a:rPr>
              <a:t>Под</a:t>
            </a:r>
            <a:r>
              <a:rPr lang="ru-RU" sz="3200" b="1" dirty="0" smtClean="0">
                <a:solidFill>
                  <a:srgbClr val="FF0000"/>
                </a:solidFill>
              </a:rPr>
              <a:t>  </a:t>
            </a:r>
            <a:r>
              <a:rPr lang="ru-RU" sz="3200" b="1" dirty="0">
                <a:solidFill>
                  <a:schemeClr val="tx1"/>
                </a:solidFill>
              </a:rPr>
              <a:t>____ ____ ____.</a:t>
            </a:r>
            <a:endParaRPr lang="ru-RU" sz="32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483768" y="5373216"/>
            <a:ext cx="0" cy="360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Составь предложения по картинкам к схемам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2696"/>
            <a:ext cx="7572375" cy="400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нутый угол 2"/>
          <p:cNvSpPr/>
          <p:nvPr/>
        </p:nvSpPr>
        <p:spPr>
          <a:xfrm>
            <a:off x="1691680" y="4869160"/>
            <a:ext cx="5715000" cy="1785938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 smtClean="0">
                <a:solidFill>
                  <a:srgbClr val="FF0000"/>
                </a:solidFill>
              </a:rPr>
              <a:t>На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____ ____ ____ ____ 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____ ____ </a:t>
            </a:r>
            <a:r>
              <a:rPr lang="ru-RU" sz="2800" b="1" u="sng" dirty="0">
                <a:solidFill>
                  <a:srgbClr val="FF0000"/>
                </a:solidFill>
              </a:rPr>
              <a:t>В</a:t>
            </a:r>
            <a:r>
              <a:rPr lang="ru-RU" sz="2800" b="1" dirty="0">
                <a:solidFill>
                  <a:schemeClr val="tx1"/>
                </a:solidFill>
              </a:rPr>
              <a:t> ____ 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____ </a:t>
            </a:r>
            <a:r>
              <a:rPr lang="ru-RU" sz="2800" b="1" u="sng" dirty="0">
                <a:solidFill>
                  <a:srgbClr val="FF0000"/>
                </a:solidFill>
              </a:rPr>
              <a:t>ПОД</a:t>
            </a:r>
            <a:r>
              <a:rPr lang="ru-RU" sz="2800" b="1" dirty="0">
                <a:solidFill>
                  <a:schemeClr val="tx1"/>
                </a:solidFill>
              </a:rPr>
              <a:t> ____ ____ 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915816" y="5517232"/>
            <a:ext cx="0" cy="28803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27784" y="5949280"/>
            <a:ext cx="0" cy="28803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Составь предложения по картинкам к схемам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ownloads\мебель\61145_html_mf4d75f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609600"/>
            <a:ext cx="8426510" cy="6248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0"/>
            <a:ext cx="693972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/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«Какую мебель вы видите на картинке?»</a:t>
            </a:r>
            <a:endParaRPr lang="ru-RU" sz="2800" b="1" dirty="0">
              <a:ln/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692696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когда он есть,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него и лечь, и сесть...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отдыха нам дан,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плюшевый … </a:t>
            </a:r>
          </a:p>
          <a:p>
            <a:r>
              <a:rPr lang="ru-RU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3284984"/>
            <a:ext cx="5597252" cy="30379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8144" y="1916832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188640"/>
            <a:ext cx="46085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42910" y="1447800"/>
            <a:ext cx="8215370" cy="205263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buNone/>
            </a:pPr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3" cstate="print"/>
          <a:stretch>
            <a:fillRect/>
          </a:stretch>
        </p:blipFill>
        <p:spPr>
          <a:xfrm>
            <a:off x="4427984" y="5013176"/>
            <a:ext cx="304800" cy="3048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3571876"/>
            <a:ext cx="2500330" cy="237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76672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ногами, а без рук,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боками, а без рёбер,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сиденьем, а без живота,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спиной, но без головы.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016" y="3212976"/>
            <a:ext cx="3776086" cy="30702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8184" y="2276872"/>
            <a:ext cx="1347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Кресло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5256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четыре ножки,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тарелки, чашки, ложки,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прекрасная еда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его широкой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 без труда.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1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617052"/>
            <a:ext cx="4248472" cy="40643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32240" y="2420888"/>
            <a:ext cx="987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60648"/>
            <a:ext cx="5760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четырёх ногах стою,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я вовсе не могу.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устанешь ты гулять,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можешь сесть и отдыхать.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852120"/>
            <a:ext cx="2304256" cy="37853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92280" y="1556792"/>
            <a:ext cx="983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5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48680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стол чуть-чуть похожа,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кухне, и в прихожей,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спальне я бываю редко,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зовусь я ... 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573016"/>
            <a:ext cx="2952328" cy="30589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3928" y="1772816"/>
            <a:ext cx="194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табуретка.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меня вы посмотрите,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Дверки можете открыть вы,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полочках моих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нужного стоит!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всех я, как жираф: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большой, красивый ... </a:t>
            </a:r>
            <a:endParaRPr lang="ru-RU" sz="28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132856"/>
            <a:ext cx="1116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</a:t>
            </a:r>
            <a:endParaRPr lang="ru-RU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6" r="-2288" b="5720"/>
          <a:stretch>
            <a:fillRect/>
          </a:stretch>
        </p:blipFill>
        <p:spPr>
          <a:xfrm>
            <a:off x="5246314" y="2060848"/>
            <a:ext cx="389768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32656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квартире нашей новый дом.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посуда в доме том.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нём место есть и для конфет,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называется …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727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230" t="3249" r="14951" b="-531"/>
          <a:stretch>
            <a:fillRect/>
          </a:stretch>
        </p:blipFill>
        <p:spPr>
          <a:xfrm>
            <a:off x="3131840" y="2351763"/>
            <a:ext cx="3024336" cy="45062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2040" y="1628800"/>
            <a:ext cx="1167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буфет.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Другая 5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856</Words>
  <Application>Microsoft Office PowerPoint</Application>
  <PresentationFormat>Экран (4:3)</PresentationFormat>
  <Paragraphs>172</Paragraphs>
  <Slides>30</Slides>
  <Notes>26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Воздушный поток</vt:lpstr>
      <vt:lpstr>Слайд</vt:lpstr>
      <vt:lpstr>СИДИМ ДОМА  Самоизоляция –  не время скучать!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говоркова</dc:creator>
  <cp:lastModifiedBy>Сергей</cp:lastModifiedBy>
  <cp:revision>37</cp:revision>
  <dcterms:created xsi:type="dcterms:W3CDTF">2016-01-29T09:47:00Z</dcterms:created>
  <dcterms:modified xsi:type="dcterms:W3CDTF">2022-01-26T04:22:38Z</dcterms:modified>
</cp:coreProperties>
</file>