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84" r:id="rId2"/>
  </p:sldMasterIdLst>
  <p:sldIdLst>
    <p:sldId id="260" r:id="rId3"/>
    <p:sldId id="261" r:id="rId4"/>
    <p:sldId id="256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7" autoAdjust="0"/>
    <p:restoredTop sz="94628" autoAdjust="0"/>
  </p:normalViewPr>
  <p:slideViewPr>
    <p:cSldViewPr>
      <p:cViewPr varScale="1">
        <p:scale>
          <a:sx n="70" d="100"/>
          <a:sy n="70" d="100"/>
        </p:scale>
        <p:origin x="1380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E3A-995F-4723-9F8C-2501858CB0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D3B8-291C-4633-A77A-42E102FCD3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7661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E3A-995F-4723-9F8C-2501858CB0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D3B8-291C-4633-A77A-42E102FCD3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4579104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E3A-995F-4723-9F8C-2501858CB0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D3B8-291C-4633-A77A-42E102FCD3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65327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E3A-995F-4723-9F8C-2501858CB0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D3B8-291C-4633-A77A-42E102FCD3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86029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E3A-995F-4723-9F8C-2501858CB0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D3B8-291C-4633-A77A-42E102FCD3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937829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E3A-995F-4723-9F8C-2501858CB0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D3B8-291C-4633-A77A-42E102FCD3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7931608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E3A-995F-4723-9F8C-2501858CB0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D3B8-291C-4633-A77A-42E102FCD3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1118896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E3A-995F-4723-9F8C-2501858CB0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D3B8-291C-4633-A77A-42E102FCD3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830719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E3A-995F-4723-9F8C-2501858CB0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D3B8-291C-4633-A77A-42E102FCD3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6012084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E3A-995F-4723-9F8C-2501858CB0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D3B8-291C-4633-A77A-42E102FCD3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19775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EEEE3A-995F-4723-9F8C-2501858CB0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40D3B8-291C-4633-A77A-42E102FCD3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974261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26.02.2017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EEEE3A-995F-4723-9F8C-2501858CB0D4}" type="datetimeFigureOut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26.02.2017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440D3B8-291C-4633-A77A-42E102FCD370}" type="slidenum">
              <a:rPr lang="ru-RU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ru-RU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467528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jpeg"/><Relationship Id="rId13" Type="http://schemas.openxmlformats.org/officeDocument/2006/relationships/image" Target="../media/image12.png"/><Relationship Id="rId3" Type="http://schemas.openxmlformats.org/officeDocument/2006/relationships/image" Target="../media/image4.jpeg"/><Relationship Id="rId7" Type="http://schemas.openxmlformats.org/officeDocument/2006/relationships/image" Target="../media/image8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3.png"/><Relationship Id="rId16" Type="http://schemas.openxmlformats.org/officeDocument/2006/relationships/image" Target="../media/image15.gi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11" Type="http://schemas.openxmlformats.org/officeDocument/2006/relationships/image" Target="../media/image10.jpeg"/><Relationship Id="rId5" Type="http://schemas.openxmlformats.org/officeDocument/2006/relationships/image" Target="../media/image6.png"/><Relationship Id="rId15" Type="http://schemas.openxmlformats.org/officeDocument/2006/relationships/image" Target="../media/image14.jpeg"/><Relationship Id="rId10" Type="http://schemas.openxmlformats.org/officeDocument/2006/relationships/image" Target="../media/image2.png"/><Relationship Id="rId4" Type="http://schemas.openxmlformats.org/officeDocument/2006/relationships/image" Target="../media/image5.jpeg"/><Relationship Id="rId9" Type="http://schemas.openxmlformats.org/officeDocument/2006/relationships/image" Target="../media/image9.png"/><Relationship Id="rId14" Type="http://schemas.openxmlformats.org/officeDocument/2006/relationships/image" Target="../media/image13.jp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043608" y="377774"/>
            <a:ext cx="659315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600" dirty="0">
                <a:ln w="0"/>
              </a:rPr>
              <a:t>Фонетический разбор слова</a:t>
            </a:r>
          </a:p>
        </p:txBody>
      </p:sp>
      <p:sp>
        <p:nvSpPr>
          <p:cNvPr id="3" name="Прямоугольник 2"/>
          <p:cNvSpPr/>
          <p:nvPr/>
        </p:nvSpPr>
        <p:spPr>
          <a:xfrm>
            <a:off x="2705320" y="3717032"/>
            <a:ext cx="625519" cy="648072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083510" y="3717031"/>
            <a:ext cx="621809" cy="64807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ямоугольник 4"/>
          <p:cNvSpPr/>
          <p:nvPr/>
        </p:nvSpPr>
        <p:spPr>
          <a:xfrm>
            <a:off x="3330840" y="3717032"/>
            <a:ext cx="593088" cy="648072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6" name="Picture 17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171692" y="2308306"/>
            <a:ext cx="1394721" cy="13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Прямоугольник 6"/>
          <p:cNvSpPr/>
          <p:nvPr/>
        </p:nvSpPr>
        <p:spPr>
          <a:xfrm>
            <a:off x="6444208" y="5373216"/>
            <a:ext cx="626368" cy="6263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070576" y="5373216"/>
            <a:ext cx="597768" cy="626368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Прямоугольник 8"/>
          <p:cNvSpPr/>
          <p:nvPr/>
        </p:nvSpPr>
        <p:spPr>
          <a:xfrm>
            <a:off x="7668344" y="5373216"/>
            <a:ext cx="597767" cy="626368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593753" y="3978496"/>
            <a:ext cx="1584176" cy="139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323528" y="5999584"/>
            <a:ext cx="1759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Игра № 1</a:t>
            </a:r>
            <a:endParaRPr lang="ru-RU" dirty="0"/>
          </a:p>
        </p:txBody>
      </p:sp>
      <p:sp>
        <p:nvSpPr>
          <p:cNvPr id="12" name="Управляющая кнопка: далее 11">
            <a:hlinkClick r:id="" action="ppaction://hlinkshowjump?jump=nextslide" highlightClick="1"/>
          </p:cNvPr>
          <p:cNvSpPr/>
          <p:nvPr/>
        </p:nvSpPr>
        <p:spPr>
          <a:xfrm>
            <a:off x="8604448" y="6368916"/>
            <a:ext cx="524724" cy="489084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411760" y="1379680"/>
            <a:ext cx="381642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i="1" dirty="0" smtClean="0">
                <a:ln>
                  <a:solidFill>
                    <a:srgbClr val="0070C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Найди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i="1" dirty="0" smtClean="0">
                <a:ln>
                  <a:solidFill>
                    <a:srgbClr val="FF000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домик</a:t>
            </a:r>
            <a:r>
              <a:rPr lang="ru-RU" sz="3200" b="1" i="1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</a:t>
            </a:r>
            <a:r>
              <a:rPr lang="ru-RU" sz="3200" b="1" i="1" dirty="0" smtClean="0">
                <a:ln>
                  <a:solidFill>
                    <a:srgbClr val="00B050"/>
                  </a:solidFill>
                </a:ln>
                <a:solidFill>
                  <a:schemeClr val="tx1">
                    <a:lumMod val="95000"/>
                    <a:lumOff val="5000"/>
                  </a:schemeClr>
                </a:solidFill>
              </a:rPr>
              <a:t>слову</a:t>
            </a:r>
            <a:endParaRPr lang="ru-RU" sz="3200" b="1" i="1" dirty="0">
              <a:ln>
                <a:solidFill>
                  <a:srgbClr val="00B050"/>
                </a:solidFill>
              </a:ln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203848" y="6428792"/>
            <a:ext cx="28083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http://govorusha.mya5.ru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19374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:cut/>
      </p:transition>
    </mc:Choice>
    <mc:Fallback xmlns="">
      <p:transition spd="slow" advClick="0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0046 L -0.38038 -0.30324 " pathEditMode="relative" ptsTypes="AA">
                                      <p:cBhvr>
                                        <p:cTn id="6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038 -0.30324 L -0.00121 -0.00324 " pathEditMode="relative" ptsTypes="AA">
                                      <p:cBhvr>
                                        <p:cTn id="9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-0.00208 -0.3 " pathEditMode="relative" ptsTypes="AA">
                                      <p:cBhvr>
                                        <p:cTn id="13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0.37709 -0.30694 " pathEditMode="relative" ptsTypes="AA">
                                      <p:cBhvr>
                                        <p:cTn id="21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000"/>
                            </p:stCondLst>
                            <p:childTnLst>
                              <p:par>
                                <p:cTn id="2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212 -0.30602 L 0.00503 -0.00046 " pathEditMode="relative" ptsTypes="AA">
                                      <p:cBhvr>
                                        <p:cTn id="24" dur="2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0093 L -0.19028 -0.30324 " pathEditMode="relative" ptsTypes="AA">
                                      <p:cBhvr>
                                        <p:cTn id="2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2000"/>
                            </p:stCondLst>
                            <p:childTnLst>
                              <p:par>
                                <p:cTn id="3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028 -0.30324 L 0.00347 0.00232 " pathEditMode="relative" ptsTypes="AA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18646 -0.3 " pathEditMode="relative" ptsTypes="AA">
                                      <p:cBhvr>
                                        <p:cTn id="35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000"/>
                            </p:stCondLst>
                            <p:childTnLst>
                              <p:par>
                                <p:cTn id="37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93 -0.30185 L 0.00452 -0.00324 " pathEditMode="relative" ptsTypes="AA">
                                      <p:cBhvr>
                                        <p:cTn id="38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18519E-6 L 0.57188 -0.3111 " pathEditMode="relative" ptsTypes="AA">
                                      <p:cBhvr>
                                        <p:cTn id="4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2000"/>
                            </p:stCondLst>
                            <p:childTnLst>
                              <p:par>
                                <p:cTn id="44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64096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i="1" dirty="0" smtClean="0"/>
              <a:t>Инструкция к игре:</a:t>
            </a:r>
          </a:p>
          <a:p>
            <a:r>
              <a:rPr lang="ru-RU" dirty="0" smtClean="0"/>
              <a:t>Вам понадобится компьютер (ноутбук)</a:t>
            </a:r>
          </a:p>
          <a:p>
            <a:r>
              <a:rPr lang="ru-RU" i="1" dirty="0" smtClean="0"/>
              <a:t>Вариант а:</a:t>
            </a:r>
          </a:p>
          <a:p>
            <a:r>
              <a:rPr lang="ru-RU" dirty="0" smtClean="0"/>
              <a:t>Перед ребёнком слайд с картинками и схемами слов. Напоминаем ребёнку, что </a:t>
            </a:r>
          </a:p>
          <a:p>
            <a:r>
              <a:rPr lang="ru-RU" dirty="0">
                <a:solidFill>
                  <a:srgbClr val="FF0000"/>
                </a:solidFill>
              </a:rPr>
              <a:t>Красным</a:t>
            </a:r>
            <a:r>
              <a:rPr lang="ru-RU" dirty="0" smtClean="0"/>
              <a:t> цветом обозначаем </a:t>
            </a:r>
            <a:r>
              <a:rPr lang="ru-RU" dirty="0" smtClean="0">
                <a:solidFill>
                  <a:srgbClr val="FF0000"/>
                </a:solidFill>
              </a:rPr>
              <a:t>гласные</a:t>
            </a:r>
            <a:r>
              <a:rPr lang="ru-RU" dirty="0" smtClean="0"/>
              <a:t> звуки,</a:t>
            </a:r>
          </a:p>
          <a:p>
            <a:r>
              <a:rPr lang="ru-RU" dirty="0" smtClean="0">
                <a:solidFill>
                  <a:schemeClr val="accent1"/>
                </a:solidFill>
              </a:rPr>
              <a:t>Синим</a:t>
            </a:r>
            <a:r>
              <a:rPr lang="ru-RU" dirty="0" smtClean="0"/>
              <a:t> цветом- </a:t>
            </a:r>
            <a:r>
              <a:rPr lang="ru-RU" dirty="0" smtClean="0">
                <a:solidFill>
                  <a:srgbClr val="0070C0"/>
                </a:solidFill>
              </a:rPr>
              <a:t>согласные твердые </a:t>
            </a:r>
            <a:r>
              <a:rPr lang="ru-RU" dirty="0" smtClean="0"/>
              <a:t>звуки,</a:t>
            </a:r>
          </a:p>
          <a:p>
            <a:r>
              <a:rPr lang="ru-RU" dirty="0" smtClean="0">
                <a:solidFill>
                  <a:srgbClr val="00B050"/>
                </a:solidFill>
              </a:rPr>
              <a:t>Зеленым</a:t>
            </a:r>
            <a:r>
              <a:rPr lang="ru-RU" dirty="0" smtClean="0"/>
              <a:t> цветом- </a:t>
            </a:r>
            <a:r>
              <a:rPr lang="ru-RU" dirty="0" smtClean="0">
                <a:solidFill>
                  <a:srgbClr val="00B050"/>
                </a:solidFill>
              </a:rPr>
              <a:t>согласные</a:t>
            </a:r>
            <a:r>
              <a:rPr lang="ru-RU" dirty="0" smtClean="0"/>
              <a:t> </a:t>
            </a:r>
            <a:r>
              <a:rPr lang="ru-RU" dirty="0" smtClean="0">
                <a:solidFill>
                  <a:srgbClr val="00B050"/>
                </a:solidFill>
              </a:rPr>
              <a:t>мягкие</a:t>
            </a:r>
            <a:r>
              <a:rPr lang="ru-RU" dirty="0" smtClean="0"/>
              <a:t> звуки.</a:t>
            </a:r>
          </a:p>
          <a:p>
            <a:r>
              <a:rPr lang="ru-RU" dirty="0" smtClean="0"/>
              <a:t>Далее, </a:t>
            </a:r>
            <a:r>
              <a:rPr lang="ru-RU" b="1" dirty="0" smtClean="0"/>
              <a:t>выбираем картинку (кликаем на нее мышкой) </a:t>
            </a:r>
            <a:r>
              <a:rPr lang="ru-RU" dirty="0" smtClean="0"/>
              <a:t>и подбираем схему, которая подходит этому слову. </a:t>
            </a:r>
            <a:r>
              <a:rPr lang="ru-RU" b="1" dirty="0" smtClean="0"/>
              <a:t>Кликаем мышкой на схему</a:t>
            </a:r>
            <a:r>
              <a:rPr lang="ru-RU" dirty="0" smtClean="0"/>
              <a:t>. Если ребенок правильно выполнил задание, то картиночка прячется за схему и исчезает (находит домик). Если малыш ошибся, то картинка возвращается обратно на своё место.</a:t>
            </a:r>
          </a:p>
          <a:p>
            <a:r>
              <a:rPr lang="ru-RU" dirty="0" smtClean="0"/>
              <a:t>Играем до тех пор, пока все картинки не найдут свои домики.</a:t>
            </a:r>
          </a:p>
        </p:txBody>
      </p:sp>
      <p:sp>
        <p:nvSpPr>
          <p:cNvPr id="3" name="Управляющая кнопка: далее 2">
            <a:hlinkClick r:id="" action="ppaction://hlinkshowjump?jump=nextslide" highlightClick="1"/>
          </p:cNvPr>
          <p:cNvSpPr/>
          <p:nvPr/>
        </p:nvSpPr>
        <p:spPr>
          <a:xfrm flipH="1" flipV="1">
            <a:off x="-3" y="6309320"/>
            <a:ext cx="539554" cy="5315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Управляющая кнопка: далее 3">
            <a:hlinkClick r:id="" action="ppaction://hlinkshowjump?jump=nextslide" highlightClick="1"/>
          </p:cNvPr>
          <p:cNvSpPr/>
          <p:nvPr/>
        </p:nvSpPr>
        <p:spPr>
          <a:xfrm>
            <a:off x="8604448" y="6309320"/>
            <a:ext cx="537854" cy="531548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3095836" y="6410836"/>
            <a:ext cx="295232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http://govorusha.mya5.ru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8115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14:reveal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914571" y="2640311"/>
            <a:ext cx="1764000" cy="17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Прямоугольник 15"/>
          <p:cNvSpPr/>
          <p:nvPr/>
        </p:nvSpPr>
        <p:spPr>
          <a:xfrm>
            <a:off x="150571" y="2636912"/>
            <a:ext cx="1764000" cy="17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Прямоугольник 16"/>
          <p:cNvSpPr/>
          <p:nvPr/>
        </p:nvSpPr>
        <p:spPr>
          <a:xfrm>
            <a:off x="7175446" y="4653136"/>
            <a:ext cx="1764000" cy="17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Прямоугольник 17"/>
          <p:cNvSpPr>
            <a:spLocks noChangeAspect="1"/>
          </p:cNvSpPr>
          <p:nvPr/>
        </p:nvSpPr>
        <p:spPr>
          <a:xfrm>
            <a:off x="7171804" y="2636912"/>
            <a:ext cx="1764000" cy="17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9" name="Прямоугольник 18"/>
          <p:cNvSpPr>
            <a:spLocks noChangeAspect="1"/>
          </p:cNvSpPr>
          <p:nvPr/>
        </p:nvSpPr>
        <p:spPr>
          <a:xfrm>
            <a:off x="5411446" y="2636912"/>
            <a:ext cx="1764000" cy="17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0" name="Прямоугольник 19"/>
          <p:cNvSpPr>
            <a:spLocks/>
          </p:cNvSpPr>
          <p:nvPr/>
        </p:nvSpPr>
        <p:spPr>
          <a:xfrm>
            <a:off x="3678571" y="2640311"/>
            <a:ext cx="1764000" cy="17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1" name="Прямоугольник 20"/>
          <p:cNvSpPr>
            <a:spLocks noChangeAspect="1"/>
          </p:cNvSpPr>
          <p:nvPr/>
        </p:nvSpPr>
        <p:spPr>
          <a:xfrm>
            <a:off x="141784" y="4653136"/>
            <a:ext cx="1764000" cy="17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2" name="Прямоугольник 21"/>
          <p:cNvSpPr>
            <a:spLocks noChangeAspect="1"/>
          </p:cNvSpPr>
          <p:nvPr/>
        </p:nvSpPr>
        <p:spPr>
          <a:xfrm>
            <a:off x="1903988" y="4653136"/>
            <a:ext cx="1764000" cy="17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3" name="Прямоугольник 22"/>
          <p:cNvSpPr>
            <a:spLocks noChangeAspect="1"/>
          </p:cNvSpPr>
          <p:nvPr/>
        </p:nvSpPr>
        <p:spPr>
          <a:xfrm>
            <a:off x="3642642" y="4653136"/>
            <a:ext cx="1764000" cy="17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4" name="Прямоугольник 23"/>
          <p:cNvSpPr>
            <a:spLocks noChangeAspect="1"/>
          </p:cNvSpPr>
          <p:nvPr/>
        </p:nvSpPr>
        <p:spPr>
          <a:xfrm>
            <a:off x="5407804" y="4653136"/>
            <a:ext cx="1764000" cy="17640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6" name="Прямоугольник 35"/>
          <p:cNvSpPr/>
          <p:nvPr/>
        </p:nvSpPr>
        <p:spPr>
          <a:xfrm>
            <a:off x="239243" y="116632"/>
            <a:ext cx="372317" cy="14401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6" name="Управляющая кнопка: далее 85">
            <a:hlinkClick r:id="" action="ppaction://hlinkshowjump?jump=nextslide" highlightClick="1"/>
          </p:cNvPr>
          <p:cNvSpPr/>
          <p:nvPr/>
        </p:nvSpPr>
        <p:spPr>
          <a:xfrm>
            <a:off x="8677648" y="6404172"/>
            <a:ext cx="466352" cy="466352"/>
          </a:xfrm>
          <a:prstGeom prst="actionButtonForwardNex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7" name="Управляющая кнопка: назад 86">
            <a:hlinkClick r:id="" action="ppaction://hlinkshowjump?jump=previousslide" highlightClick="1"/>
          </p:cNvPr>
          <p:cNvSpPr/>
          <p:nvPr/>
        </p:nvSpPr>
        <p:spPr>
          <a:xfrm>
            <a:off x="11535" y="6390000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8" name="Picture 2" descr="D:\игры\Звук. анализ (кружочки син, кр...)\скс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" y="1116000"/>
            <a:ext cx="1693896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D:\игры\Звук. анализ (кружочки син, кр...)\зкз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0" y="1116000"/>
            <a:ext cx="1693896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D:\игры\Звук. анализ (кружочки син, кр...)\скз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00" y="1116000"/>
            <a:ext cx="1693898" cy="576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6" name="Picture 8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7" name="Picture 9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8" name="Picture 10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9" name="Picture 11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0" name="Picture 1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1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2" name="Picture 1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3" name="Picture 15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4" name="Picture 16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5" name="Picture 1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6" name="Picture 18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7" name="Picture 19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8" name="Picture 20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69" name="Picture 21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0" name="Picture 2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1" name="Picture 23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2000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2" name="Picture 2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7563" y="1116000"/>
            <a:ext cx="169545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3" name="Picture 25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0" y="1116000"/>
            <a:ext cx="169545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4" name="Picture 26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0" y="1116000"/>
            <a:ext cx="169545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5" name="Picture 27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0" y="1116000"/>
            <a:ext cx="1685393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6" name="Picture 2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0" y="1116000"/>
            <a:ext cx="1685393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7" name="Picture 29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0" y="1116000"/>
            <a:ext cx="1685393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8" name="Picture 30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0" y="1116000"/>
            <a:ext cx="169560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79" name="Picture 31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0" y="1116000"/>
            <a:ext cx="169545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80" name="Picture 32"/>
          <p:cNvPicPr>
            <a:picLocks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000" y="1116000"/>
            <a:ext cx="1695450" cy="57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6" name="Picture 17"/>
          <p:cNvPicPr>
            <a:picLocks noChangeAspect="1" noChangeArrowheads="1"/>
          </p:cNvPicPr>
          <p:nvPr/>
        </p:nvPicPr>
        <p:blipFill>
          <a:blip r:embed="rId8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3827280" y="2821273"/>
            <a:ext cx="1394721" cy="13947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9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94297" y="2700270"/>
            <a:ext cx="1286283" cy="1628856"/>
          </a:xfrm>
          <a:prstGeom prst="rect">
            <a:avLst/>
          </a:prstGeom>
        </p:spPr>
      </p:pic>
      <p:pic>
        <p:nvPicPr>
          <p:cNvPr id="25" name="Picture 7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993900" y="2821275"/>
            <a:ext cx="1584176" cy="1394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11" cstate="print">
            <a:clrChange>
              <a:clrFrom>
                <a:srgbClr val="FFFFFE"/>
              </a:clrFrom>
              <a:clrTo>
                <a:srgbClr val="FFFF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45535" y="2757866"/>
            <a:ext cx="1658453" cy="15712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12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89582" y="2821274"/>
            <a:ext cx="1507852" cy="1507852"/>
          </a:xfrm>
          <a:prstGeom prst="rect">
            <a:avLst/>
          </a:prstGeom>
        </p:spPr>
      </p:pic>
      <p:pic>
        <p:nvPicPr>
          <p:cNvPr id="28" name="Рисунок 27"/>
          <p:cNvPicPr>
            <a:picLocks/>
          </p:cNvPicPr>
          <p:nvPr/>
        </p:nvPicPr>
        <p:blipFill>
          <a:blip r:embed="rId13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06821" y="4807790"/>
            <a:ext cx="1307500" cy="1408690"/>
          </a:xfrm>
          <a:prstGeom prst="rect">
            <a:avLst/>
          </a:prstGeom>
        </p:spPr>
      </p:pic>
      <p:pic>
        <p:nvPicPr>
          <p:cNvPr id="15" name="Picture 6"/>
          <p:cNvPicPr>
            <a:picLocks noChangeAspect="1" noChangeArrowheads="1"/>
          </p:cNvPicPr>
          <p:nvPr/>
        </p:nvPicPr>
        <p:blipFill>
          <a:blip r:embed="rId1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652120" y="4797153"/>
            <a:ext cx="1368152" cy="140869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7" name="Рисунок 26"/>
          <p:cNvPicPr>
            <a:picLocks/>
          </p:cNvPicPr>
          <p:nvPr/>
        </p:nvPicPr>
        <p:blipFill>
          <a:blip r:embed="rId15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8814" y="4840798"/>
            <a:ext cx="1454348" cy="1419327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16" cstate="print">
            <a:clrChange>
              <a:clrFrom>
                <a:srgbClr val="000000"/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685" y="4742881"/>
            <a:ext cx="1615163" cy="1615163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17" cstate="print">
            <a:clrChange>
              <a:clrFrom>
                <a:srgbClr val="000000">
                  <a:alpha val="0"/>
                </a:srgbClr>
              </a:clrFrom>
              <a:clrTo>
                <a:srgbClr val="000000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66543" y="4807790"/>
            <a:ext cx="1591353" cy="1550254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419872" y="6481295"/>
            <a:ext cx="33123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http://govorusha.mya5.ru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023934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:fad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65" restart="whenNotActive" fill="hold" evtFilter="cancelBubble" nodeType="interactiveSeq">
                <p:stCondLst>
                  <p:cond evt="onClick" delay="0">
                    <p:tgtEl>
                      <p:spTgt spid="2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" fill="hold">
                      <p:stCondLst>
                        <p:cond delay="0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5"/>
                  </p:tgtEl>
                </p:cond>
              </p:nextCondLst>
            </p:seq>
            <p:seq concurrent="1" nextAc="seek">
              <p:cTn id="128" restart="whenNotActive" fill="hold" evtFilter="cancelBubble" nodeType="interactiveSeq">
                <p:stCondLst>
                  <p:cond evt="onClick" delay="0">
                    <p:tgtEl>
                      <p:spTgt spid="2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9" fill="hold">
                      <p:stCondLst>
                        <p:cond delay="0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6"/>
                  </p:tgtEl>
                </p:cond>
              </p:nextCondLst>
            </p:seq>
            <p:seq concurrent="1" nextAc="seek">
              <p:cTn id="191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92" fill="hold">
                      <p:stCondLst>
                        <p:cond delay="0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25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55" fill="hold">
                      <p:stCondLst>
                        <p:cond delay="0"/>
                      </p:stCondLst>
                      <p:childTnLst>
                        <p:par>
                          <p:cTn id="256" fill="hold">
                            <p:stCondLst>
                              <p:cond delay="0"/>
                            </p:stCondLst>
                            <p:childTnLst>
                              <p:par>
                                <p:cTn id="2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317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18" fill="hold">
                      <p:stCondLst>
                        <p:cond delay="0"/>
                      </p:stCondLst>
                      <p:childTnLst>
                        <p:par>
                          <p:cTn id="319" fill="hold">
                            <p:stCondLst>
                              <p:cond delay="0"/>
                            </p:stCondLst>
                            <p:childTnLst>
                              <p:par>
                                <p:cTn id="320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0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380" restart="whenNotActive" fill="hold" evtFilter="cancelBubble" nodeType="interactiveSeq">
                <p:stCondLst>
                  <p:cond evt="onClick" delay="0">
                    <p:tgtEl>
                      <p:spTgt spid="2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81" fill="hold">
                      <p:stCondLst>
                        <p:cond delay="0"/>
                      </p:stCondLst>
                      <p:childTnLst>
                        <p:par>
                          <p:cTn id="382" fill="hold">
                            <p:stCondLst>
                              <p:cond delay="0"/>
                            </p:stCondLst>
                            <p:childTnLst>
                              <p:par>
                                <p:cTn id="3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0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7"/>
                  </p:tgtEl>
                </p:cond>
              </p:nextCondLst>
            </p:seq>
            <p:seq concurrent="1" nextAc="seek">
              <p:cTn id="443" restart="whenNotActive" fill="hold" evtFilter="cancelBubble" nodeType="interactiveSeq">
                <p:stCondLst>
                  <p:cond evt="onClick" delay="0">
                    <p:tgtEl>
                      <p:spTgt spid="2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44" fill="hold">
                      <p:stCondLst>
                        <p:cond delay="0"/>
                      </p:stCondLst>
                      <p:childTnLst>
                        <p:par>
                          <p:cTn id="445" fill="hold">
                            <p:stCondLst>
                              <p:cond delay="0"/>
                            </p:stCondLst>
                            <p:childTnLst>
                              <p:par>
                                <p:cTn id="44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6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8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8"/>
                  </p:tgtEl>
                </p:cond>
              </p:nextCondLst>
            </p:seq>
            <p:seq concurrent="1" nextAc="seek">
              <p:cTn id="506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07" fill="hold">
                      <p:stCondLst>
                        <p:cond delay="0"/>
                      </p:stCondLst>
                      <p:childTnLst>
                        <p:par>
                          <p:cTn id="508" fill="hold">
                            <p:stCondLst>
                              <p:cond delay="0"/>
                            </p:stCondLst>
                            <p:childTnLst>
                              <p:par>
                                <p:cTn id="50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1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5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569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0" fill="hold">
                      <p:stCondLst>
                        <p:cond delay="0"/>
                      </p:stCondLst>
                      <p:childTnLst>
                        <p:par>
                          <p:cTn id="571" fill="hold">
                            <p:stCondLst>
                              <p:cond delay="0"/>
                            </p:stCondLst>
                            <p:childTnLst>
                              <p:par>
                                <p:cTn id="57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4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578" restart="whenNotActive" fill="hold" evtFilter="cancelBubble" nodeType="interactiveSeq">
                <p:stCondLst>
                  <p:cond evt="onClick" delay="0">
                    <p:tgtEl>
                      <p:spTgt spid="8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9" fill="hold">
                      <p:stCondLst>
                        <p:cond delay="0"/>
                      </p:stCondLst>
                      <p:childTnLst>
                        <p:par>
                          <p:cTn id="580" fill="hold">
                            <p:stCondLst>
                              <p:cond delay="0"/>
                            </p:stCondLst>
                            <p:childTnLst>
                              <p:par>
                                <p:cTn id="5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38889E-6 -2.22222E-6 L -0.00312 -0.30695 " pathEditMode="relative" ptsTypes="AA">
                                      <p:cBhvr>
                                        <p:cTn id="58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3" fill="hold">
                            <p:stCondLst>
                              <p:cond delay="2000"/>
                            </p:stCondLst>
                            <p:childTnLst>
                              <p:par>
                                <p:cTn id="584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8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8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8"/>
                  </p:tgtEl>
                </p:cond>
              </p:nextCondLst>
            </p:seq>
            <p:seq concurrent="1" nextAc="seek">
              <p:cTn id="587" restart="whenNotActive" fill="hold" evtFilter="cancelBubble" nodeType="interactiveSeq">
                <p:stCondLst>
                  <p:cond evt="onClick" delay="0">
                    <p:tgtEl>
                      <p:spTgt spid="205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88" fill="hold">
                      <p:stCondLst>
                        <p:cond delay="0"/>
                      </p:stCondLst>
                      <p:childTnLst>
                        <p:par>
                          <p:cTn id="589" fill="hold">
                            <p:stCondLst>
                              <p:cond delay="0"/>
                            </p:stCondLst>
                            <p:childTnLst>
                              <p:par>
                                <p:cTn id="59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72222E-6 -2.22222E-6 L 0.37708 -0.30556 " pathEditMode="relative" ptsTypes="AA">
                                      <p:cBhvr>
                                        <p:cTn id="591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2" fill="hold">
                            <p:stCondLst>
                              <p:cond delay="2000"/>
                            </p:stCondLst>
                            <p:childTnLst>
                              <p:par>
                                <p:cTn id="59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709 -0.30556 L 0.00209 3.33333E-6 " pathEditMode="relative" ptsTypes="AA">
                                      <p:cBhvr>
                                        <p:cTn id="594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3"/>
                  </p:tgtEl>
                </p:cond>
              </p:nextCondLst>
            </p:seq>
            <p:seq concurrent="1" nextAc="seek">
              <p:cTn id="595" restart="whenNotActive" fill="hold" evtFilter="cancelBubble" nodeType="interactiveSeq">
                <p:stCondLst>
                  <p:cond evt="onClick" delay="0">
                    <p:tgtEl>
                      <p:spTgt spid="205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96" fill="hold">
                      <p:stCondLst>
                        <p:cond delay="0"/>
                      </p:stCondLst>
                      <p:childTnLst>
                        <p:par>
                          <p:cTn id="597" fill="hold">
                            <p:stCondLst>
                              <p:cond delay="0"/>
                            </p:stCondLst>
                            <p:childTnLst>
                              <p:par>
                                <p:cTn id="59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0.00093 L -0.19028 -0.30324 " pathEditMode="relative" ptsTypes="AA">
                                      <p:cBhvr>
                                        <p:cTn id="59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0" fill="hold">
                            <p:stCondLst>
                              <p:cond delay="2000"/>
                            </p:stCondLst>
                            <p:childTnLst>
                              <p:par>
                                <p:cTn id="60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028 -0.30324 L 0.00347 0.00232 " pathEditMode="relative" ptsTypes="AA">
                                      <p:cBhvr>
                                        <p:cTn id="60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4"/>
                  </p:tgtEl>
                </p:cond>
              </p:nextCondLst>
            </p:seq>
            <p:seq concurrent="1" nextAc="seek">
              <p:cTn id="603" restart="whenNotActive" fill="hold" evtFilter="cancelBubble" nodeType="interactiveSeq">
                <p:stCondLst>
                  <p:cond evt="onClick" delay="0">
                    <p:tgtEl>
                      <p:spTgt spid="206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04" fill="hold">
                      <p:stCondLst>
                        <p:cond delay="0"/>
                      </p:stCondLst>
                      <p:childTnLst>
                        <p:par>
                          <p:cTn id="605" fill="hold">
                            <p:stCondLst>
                              <p:cond delay="0"/>
                            </p:stCondLst>
                            <p:childTnLst>
                              <p:par>
                                <p:cTn id="60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0.18646 -0.3 " pathEditMode="relative" ptsTypes="AA">
                                      <p:cBhvr>
                                        <p:cTn id="607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8" fill="hold">
                            <p:stCondLst>
                              <p:cond delay="2000"/>
                            </p:stCondLst>
                            <p:childTnLst>
                              <p:par>
                                <p:cTn id="60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93 -0.30185 L 0.00452 -0.00324 " pathEditMode="relative" ptsTypes="AA">
                                      <p:cBhvr>
                                        <p:cTn id="610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3"/>
                  </p:tgtEl>
                </p:cond>
              </p:nextCondLst>
            </p:seq>
            <p:seq concurrent="1" nextAc="seek">
              <p:cTn id="611" restart="whenNotActive" fill="hold" evtFilter="cancelBubble" nodeType="interactiveSeq">
                <p:stCondLst>
                  <p:cond evt="onClick" delay="0">
                    <p:tgtEl>
                      <p:spTgt spid="207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12" fill="hold">
                      <p:stCondLst>
                        <p:cond delay="0"/>
                      </p:stCondLst>
                      <p:childTnLst>
                        <p:par>
                          <p:cTn id="613" fill="hold">
                            <p:stCondLst>
                              <p:cond delay="0"/>
                            </p:stCondLst>
                            <p:childTnLst>
                              <p:par>
                                <p:cTn id="6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5.18519E-6 L 0.57188 -0.3111 " pathEditMode="relative" ptsTypes="AA">
                                      <p:cBhvr>
                                        <p:cTn id="615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6" fill="hold">
                            <p:stCondLst>
                              <p:cond delay="2000"/>
                            </p:stCondLst>
                            <p:childTnLst>
                              <p:par>
                                <p:cTn id="617" presetID="16" presetClass="exit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arn(inVertical)">
                                      <p:cBhvr>
                                        <p:cTn id="61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2"/>
                  </p:tgtEl>
                </p:cond>
              </p:nextCondLst>
            </p:seq>
            <p:seq concurrent="1" nextAc="seek">
              <p:cTn id="620" restart="whenNotActive" fill="hold" evtFilter="cancelBubble" nodeType="interactiveSeq">
                <p:stCondLst>
                  <p:cond evt="onClick" delay="0">
                    <p:tgtEl>
                      <p:spTgt spid="205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1" fill="hold">
                      <p:stCondLst>
                        <p:cond delay="0"/>
                      </p:stCondLst>
                      <p:childTnLst>
                        <p:par>
                          <p:cTn id="622" fill="hold">
                            <p:stCondLst>
                              <p:cond delay="0"/>
                            </p:stCondLst>
                            <p:childTnLst>
                              <p:par>
                                <p:cTn id="6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399 -0.00046 L -0.38038 -0.30324 " pathEditMode="relative" ptsTypes="AA">
                                      <p:cBhvr>
                                        <p:cTn id="62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5" fill="hold">
                            <p:stCondLst>
                              <p:cond delay="2000"/>
                            </p:stCondLst>
                            <p:childTnLst>
                              <p:par>
                                <p:cTn id="6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038 -0.30324 L -0.00121 -0.00324 " pathEditMode="relative" ptsTypes="AA">
                                      <p:cBhvr>
                                        <p:cTn id="627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5"/>
                  </p:tgtEl>
                </p:cond>
              </p:nextCondLst>
            </p:seq>
            <p:seq concurrent="1" nextAc="seek">
              <p:cTn id="628" restart="whenNotActive" fill="hold" evtFilter="cancelBubble" nodeType="interactiveSeq">
                <p:stCondLst>
                  <p:cond evt="onClick" delay="0">
                    <p:tgtEl>
                      <p:spTgt spid="206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29" fill="hold">
                      <p:stCondLst>
                        <p:cond delay="0"/>
                      </p:stCondLst>
                      <p:childTnLst>
                        <p:par>
                          <p:cTn id="630" fill="hold">
                            <p:stCondLst>
                              <p:cond delay="0"/>
                            </p:stCondLst>
                            <p:childTnLst>
                              <p:par>
                                <p:cTn id="6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66667E-6 1.85185E-6 L -0.00208 -0.3 " pathEditMode="relative" ptsTypes="AA">
                                      <p:cBhvr>
                                        <p:cTn id="632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3" fill="hold">
                            <p:stCondLst>
                              <p:cond delay="2000"/>
                            </p:stCondLst>
                            <p:childTnLst>
                              <p:par>
                                <p:cTn id="634" presetID="22" presetClass="exit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63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3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4"/>
                  </p:tgtEl>
                </p:cond>
              </p:nextCondLst>
            </p:seq>
            <p:seq concurrent="1" nextAc="seek">
              <p:cTn id="637" restart="whenNotActive" fill="hold" evtFilter="cancelBubble" nodeType="interactiveSeq">
                <p:stCondLst>
                  <p:cond evt="onClick" delay="0">
                    <p:tgtEl>
                      <p:spTgt spid="207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8" fill="hold">
                      <p:stCondLst>
                        <p:cond delay="0"/>
                      </p:stCondLst>
                      <p:childTnLst>
                        <p:par>
                          <p:cTn id="639" fill="hold">
                            <p:stCondLst>
                              <p:cond delay="0"/>
                            </p:stCondLst>
                            <p:childTnLst>
                              <p:par>
                                <p:cTn id="64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66667E-6 7.40741E-7 L 0.37709 -0.30694 " pathEditMode="relative" ptsTypes="AA">
                                      <p:cBhvr>
                                        <p:cTn id="641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2" fill="hold">
                            <p:stCondLst>
                              <p:cond delay="2000"/>
                            </p:stCondLst>
                            <p:childTnLst>
                              <p:par>
                                <p:cTn id="64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8212 -0.30602 L 0.00503 -0.00046 " pathEditMode="relative" ptsTypes="AA">
                                      <p:cBhvr>
                                        <p:cTn id="644" dur="2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3"/>
                  </p:tgtEl>
                </p:cond>
              </p:nextCondLst>
            </p:seq>
            <p:seq concurrent="1" nextAc="seek">
              <p:cTn id="645" restart="whenNotActive" fill="hold" evtFilter="cancelBubble" nodeType="interactiveSeq">
                <p:stCondLst>
                  <p:cond evt="onClick" delay="0">
                    <p:tgtEl>
                      <p:spTgt spid="205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46" fill="hold">
                      <p:stCondLst>
                        <p:cond delay="0"/>
                      </p:stCondLst>
                      <p:childTnLst>
                        <p:par>
                          <p:cTn id="647" fill="hold">
                            <p:stCondLst>
                              <p:cond delay="0"/>
                            </p:stCondLst>
                            <p:childTnLst>
                              <p:par>
                                <p:cTn id="64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9.72222E-6 -3.33333E-6 L 0.7573 -0.30556 " pathEditMode="relative" ptsTypes="AA">
                                      <p:cBhvr>
                                        <p:cTn id="649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0" fill="hold">
                            <p:stCondLst>
                              <p:cond delay="2000"/>
                            </p:stCondLst>
                            <p:childTnLst>
                              <p:par>
                                <p:cTn id="65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5903 -0.31482 L -0.00034 -0.00926 " pathEditMode="relative" ptsTypes="AA">
                                      <p:cBhvr>
                                        <p:cTn id="652" dur="2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2"/>
                  </p:tgtEl>
                </p:cond>
              </p:nextCondLst>
            </p:seq>
            <p:seq concurrent="1" nextAc="seek">
              <p:cTn id="653" restart="whenNotActive" fill="hold" evtFilter="cancelBubble" nodeType="interactiveSeq">
                <p:stCondLst>
                  <p:cond evt="onClick" delay="0">
                    <p:tgtEl>
                      <p:spTgt spid="205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54" fill="hold">
                      <p:stCondLst>
                        <p:cond delay="0"/>
                      </p:stCondLst>
                      <p:childTnLst>
                        <p:par>
                          <p:cTn id="655" fill="hold">
                            <p:stCondLst>
                              <p:cond delay="0"/>
                            </p:stCondLst>
                            <p:childTnLst>
                              <p:par>
                                <p:cTn id="65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1.11111E-6 L -0.57813 -0.3 " pathEditMode="relative" ptsTypes="AA">
                                      <p:cBhvr>
                                        <p:cTn id="65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8" fill="hold">
                            <p:stCondLst>
                              <p:cond delay="2000"/>
                            </p:stCondLst>
                            <p:childTnLst>
                              <p:par>
                                <p:cTn id="659" presetID="6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ircle(out)">
                                      <p:cBhvr>
                                        <p:cTn id="660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61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6"/>
                  </p:tgtEl>
                </p:cond>
              </p:nextCondLst>
            </p:seq>
            <p:seq concurrent="1" nextAc="seek">
              <p:cTn id="662" restart="whenNotActive" fill="hold" evtFilter="cancelBubble" nodeType="interactiveSeq">
                <p:stCondLst>
                  <p:cond evt="onClick" delay="0">
                    <p:tgtEl>
                      <p:spTgt spid="206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63" fill="hold">
                      <p:stCondLst>
                        <p:cond delay="0"/>
                      </p:stCondLst>
                      <p:childTnLst>
                        <p:par>
                          <p:cTn id="664" fill="hold">
                            <p:stCondLst>
                              <p:cond delay="0"/>
                            </p:stCondLst>
                            <p:childTnLst>
                              <p:par>
                                <p:cTn id="66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2.22222E-6 L -0.19792 -0.29722 " pathEditMode="relative" ptsTypes="AA">
                                      <p:cBhvr>
                                        <p:cTn id="66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7" fill="hold">
                            <p:stCondLst>
                              <p:cond delay="2000"/>
                            </p:stCondLst>
                            <p:childTnLst>
                              <p:par>
                                <p:cTn id="66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844 -0.30139 L -0.00052 -0.00417 " pathEditMode="relative" ptsTypes="AA">
                                      <p:cBhvr>
                                        <p:cTn id="66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5"/>
                  </p:tgtEl>
                </p:cond>
              </p:nextCondLst>
            </p:seq>
            <p:seq concurrent="1" nextAc="seek">
              <p:cTn id="670" restart="whenNotActive" fill="hold" evtFilter="cancelBubble" nodeType="interactiveSeq">
                <p:stCondLst>
                  <p:cond evt="onClick" delay="0">
                    <p:tgtEl>
                      <p:spTgt spid="207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1" fill="hold">
                      <p:stCondLst>
                        <p:cond delay="0"/>
                      </p:stCondLst>
                      <p:childTnLst>
                        <p:par>
                          <p:cTn id="672" fill="hold">
                            <p:stCondLst>
                              <p:cond delay="0"/>
                            </p:stCondLst>
                            <p:childTnLst>
                              <p:par>
                                <p:cTn id="67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7.77778E-6 -1.11022E-16 L 0.18541 -0.30972 " pathEditMode="relative" ptsTypes="AA">
                                      <p:cBhvr>
                                        <p:cTn id="674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5" fill="hold">
                            <p:stCondLst>
                              <p:cond delay="2000"/>
                            </p:stCondLst>
                            <p:childTnLst>
                              <p:par>
                                <p:cTn id="67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5 -0.31064 L 0.00121 -0.0037 " pathEditMode="relative" ptsTypes="AA">
                                      <p:cBhvr>
                                        <p:cTn id="67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4"/>
                  </p:tgtEl>
                </p:cond>
              </p:nextCondLst>
            </p:seq>
            <p:seq concurrent="1" nextAc="seek">
              <p:cTn id="678" restart="whenNotActive" fill="hold" evtFilter="cancelBubble" nodeType="interactiveSeq">
                <p:stCondLst>
                  <p:cond evt="onClick" delay="0">
                    <p:tgtEl>
                      <p:spTgt spid="205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79" fill="hold">
                      <p:stCondLst>
                        <p:cond delay="0"/>
                      </p:stCondLst>
                      <p:childTnLst>
                        <p:par>
                          <p:cTn id="680" fill="hold">
                            <p:stCondLst>
                              <p:cond delay="0"/>
                            </p:stCondLst>
                            <p:childTnLst>
                              <p:par>
                                <p:cTn id="68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4.81481E-6 L -0.76667 -0.30833 " pathEditMode="relative" ptsTypes="AA">
                                      <p:cBhvr>
                                        <p:cTn id="68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3" fill="hold">
                            <p:stCondLst>
                              <p:cond delay="2000"/>
                            </p:stCondLst>
                            <p:childTnLst>
                              <p:par>
                                <p:cTn id="684" presetID="21" presetClass="exit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1)">
                                      <p:cBhvr>
                                        <p:cTn id="68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8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7"/>
                  </p:tgtEl>
                </p:cond>
              </p:nextCondLst>
            </p:seq>
            <p:seq concurrent="1" nextAc="seek">
              <p:cTn id="687" restart="whenNotActive" fill="hold" evtFilter="cancelBubble" nodeType="interactiveSeq">
                <p:stCondLst>
                  <p:cond evt="onClick" delay="0">
                    <p:tgtEl>
                      <p:spTgt spid="206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88" fill="hold">
                      <p:stCondLst>
                        <p:cond delay="0"/>
                      </p:stCondLst>
                      <p:childTnLst>
                        <p:par>
                          <p:cTn id="689" fill="hold">
                            <p:stCondLst>
                              <p:cond delay="0"/>
                            </p:stCondLst>
                            <p:childTnLst>
                              <p:par>
                                <p:cTn id="69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-3.7037E-7 L -0.3875 -0.30139 " pathEditMode="relative" ptsTypes="AA">
                                      <p:cBhvr>
                                        <p:cTn id="691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2" fill="hold">
                            <p:stCondLst>
                              <p:cond delay="2000"/>
                            </p:stCondLst>
                            <p:childTnLst>
                              <p:par>
                                <p:cTn id="69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507 -0.31018 L 0.00243 -0.00463 " pathEditMode="relative" ptsTypes="AA">
                                      <p:cBhvr>
                                        <p:cTn id="694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6"/>
                  </p:tgtEl>
                </p:cond>
              </p:nextCondLst>
            </p:seq>
            <p:seq concurrent="1" nextAc="seek">
              <p:cTn id="695" restart="whenNotActive" fill="hold" evtFilter="cancelBubble" nodeType="interactiveSeq">
                <p:stCondLst>
                  <p:cond evt="onClick" delay="0">
                    <p:tgtEl>
                      <p:spTgt spid="207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6" fill="hold">
                      <p:stCondLst>
                        <p:cond delay="0"/>
                      </p:stCondLst>
                      <p:childTnLst>
                        <p:par>
                          <p:cTn id="697" fill="hold">
                            <p:stCondLst>
                              <p:cond delay="0"/>
                            </p:stCondLst>
                            <p:childTnLst>
                              <p:par>
                                <p:cTn id="69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3.7037E-7 L -0.00209 -0.31111 " pathEditMode="relative" ptsTypes="AA">
                                      <p:cBhvr>
                                        <p:cTn id="699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0" fill="hold">
                            <p:stCondLst>
                              <p:cond delay="2000"/>
                            </p:stCondLst>
                            <p:childTnLst>
                              <p:par>
                                <p:cTn id="701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31945 L -0.00104 -0.00695 " pathEditMode="relative" ptsTypes="AA">
                                      <p:cBhvr>
                                        <p:cTn id="702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5"/>
                  </p:tgtEl>
                </p:cond>
              </p:nextCondLst>
            </p:seq>
            <p:seq concurrent="1" nextAc="seek">
              <p:cTn id="703" restart="whenNotActive" fill="hold" evtFilter="cancelBubble" nodeType="interactiveSeq">
                <p:stCondLst>
                  <p:cond evt="onClick" delay="0">
                    <p:tgtEl>
                      <p:spTgt spid="205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04" fill="hold">
                      <p:stCondLst>
                        <p:cond delay="0"/>
                      </p:stCondLst>
                      <p:childTnLst>
                        <p:par>
                          <p:cTn id="705" fill="hold">
                            <p:stCondLst>
                              <p:cond delay="0"/>
                            </p:stCondLst>
                            <p:childTnLst>
                              <p:par>
                                <p:cTn id="706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77778E-7 3.7037E-7 L 0.00209 -0.60278 " pathEditMode="relative" ptsTypes="AA">
                                      <p:cBhvr>
                                        <p:cTn id="70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8" fill="hold">
                            <p:stCondLst>
                              <p:cond delay="2000"/>
                            </p:stCondLst>
                            <p:childTnLst>
                              <p:par>
                                <p:cTn id="709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78 -0.59954 L -0.00243 0.00046 " pathEditMode="relative" ptsTypes="AA">
                                      <p:cBhvr>
                                        <p:cTn id="710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8"/>
                  </p:tgtEl>
                </p:cond>
              </p:nextCondLst>
            </p:seq>
            <p:seq concurrent="1" nextAc="seek">
              <p:cTn id="711" restart="whenNotActive" fill="hold" evtFilter="cancelBubble" nodeType="interactiveSeq">
                <p:stCondLst>
                  <p:cond evt="onClick" delay="0">
                    <p:tgtEl>
                      <p:spTgt spid="206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12" fill="hold">
                      <p:stCondLst>
                        <p:cond delay="0"/>
                      </p:stCondLst>
                      <p:childTnLst>
                        <p:par>
                          <p:cTn id="713" fill="hold">
                            <p:stCondLst>
                              <p:cond delay="0"/>
                            </p:stCondLst>
                            <p:childTnLst>
                              <p:par>
                                <p:cTn id="714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243 0.00046 L 0.37986 -0.59815 " pathEditMode="relative" ptsTypes="AA">
                                      <p:cBhvr>
                                        <p:cTn id="7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16" fill="hold">
                            <p:stCondLst>
                              <p:cond delay="2000"/>
                            </p:stCondLst>
                            <p:childTnLst>
                              <p:par>
                                <p:cTn id="717" presetID="14" presetClass="exit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randombar(horizontal)">
                                      <p:cBhvr>
                                        <p:cTn id="71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7"/>
                  </p:tgtEl>
                </p:cond>
              </p:nextCondLst>
            </p:seq>
            <p:seq concurrent="1" nextAc="seek">
              <p:cTn id="720" restart="whenNotActive" fill="hold" evtFilter="cancelBubble" nodeType="interactiveSeq">
                <p:stCondLst>
                  <p:cond evt="onClick" delay="0">
                    <p:tgtEl>
                      <p:spTgt spid="207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1" fill="hold">
                      <p:stCondLst>
                        <p:cond delay="0"/>
                      </p:stCondLst>
                      <p:childTnLst>
                        <p:par>
                          <p:cTn id="722" fill="hold">
                            <p:stCondLst>
                              <p:cond delay="0"/>
                            </p:stCondLst>
                            <p:childTnLst>
                              <p:par>
                                <p:cTn id="72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1.38889E-6 -2.96296E-6 L 0.7698 -0.60694 " pathEditMode="relative" ptsTypes="AA">
                                      <p:cBhvr>
                                        <p:cTn id="724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5" fill="hold">
                            <p:stCondLst>
                              <p:cond delay="2000"/>
                            </p:stCondLst>
                            <p:childTnLst>
                              <p:par>
                                <p:cTn id="726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76493 -0.6074 L -0.00069 -0.00185 " pathEditMode="relative" ptsTypes="AA">
                                      <p:cBhvr>
                                        <p:cTn id="72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6"/>
                  </p:tgtEl>
                </p:cond>
              </p:nextCondLst>
            </p:seq>
            <p:seq concurrent="1" nextAc="seek">
              <p:cTn id="728" restart="whenNotActive" fill="hold" evtFilter="cancelBubble" nodeType="interactiveSeq">
                <p:stCondLst>
                  <p:cond evt="onClick" delay="0">
                    <p:tgtEl>
                      <p:spTgt spid="205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29" fill="hold">
                      <p:stCondLst>
                        <p:cond delay="0"/>
                      </p:stCondLst>
                      <p:childTnLst>
                        <p:par>
                          <p:cTn id="730" fill="hold">
                            <p:stCondLst>
                              <p:cond delay="0"/>
                            </p:stCondLst>
                            <p:childTnLst>
                              <p:par>
                                <p:cTn id="73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.83333E-6 -5.18519E-6 L -0.19584 -0.59723 " pathEditMode="relative" ptsTypes="AA">
                                      <p:cBhvr>
                                        <p:cTn id="732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3" fill="hold">
                            <p:stCondLst>
                              <p:cond delay="2000"/>
                            </p:stCondLst>
                            <p:childTnLst>
                              <p:par>
                                <p:cTn id="734" presetID="53" presetClass="exit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735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6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7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59"/>
                  </p:tgtEl>
                </p:cond>
              </p:nextCondLst>
            </p:seq>
            <p:seq concurrent="1" nextAc="seek">
              <p:cTn id="739" restart="whenNotActive" fill="hold" evtFilter="cancelBubble" nodeType="interactiveSeq">
                <p:stCondLst>
                  <p:cond evt="onClick" delay="0">
                    <p:tgtEl>
                      <p:spTgt spid="206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0" fill="hold">
                      <p:stCondLst>
                        <p:cond delay="0"/>
                      </p:stCondLst>
                      <p:childTnLst>
                        <p:par>
                          <p:cTn id="741" fill="hold">
                            <p:stCondLst>
                              <p:cond delay="0"/>
                            </p:stCondLst>
                            <p:childTnLst>
                              <p:par>
                                <p:cTn id="74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8.33333E-7 2.59259E-6 L 0.1875 -0.59445 " pathEditMode="relative" ptsTypes="AA">
                                      <p:cBhvr>
                                        <p:cTn id="743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4" fill="hold">
                            <p:stCondLst>
                              <p:cond delay="2000"/>
                            </p:stCondLst>
                            <p:childTnLst>
                              <p:par>
                                <p:cTn id="74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993 -0.59815 L 0.00139 -0.0037 " pathEditMode="relative" ptsTypes="AA">
                                      <p:cBhvr>
                                        <p:cTn id="746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8"/>
                  </p:tgtEl>
                </p:cond>
              </p:nextCondLst>
            </p:seq>
            <p:seq concurrent="1" nextAc="seek">
              <p:cTn id="747" restart="whenNotActive" fill="hold" evtFilter="cancelBubble" nodeType="interactiveSeq">
                <p:stCondLst>
                  <p:cond evt="onClick" delay="0">
                    <p:tgtEl>
                      <p:spTgt spid="207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48" fill="hold">
                      <p:stCondLst>
                        <p:cond delay="0"/>
                      </p:stCondLst>
                      <p:childTnLst>
                        <p:par>
                          <p:cTn id="749" fill="hold">
                            <p:stCondLst>
                              <p:cond delay="0"/>
                            </p:stCondLst>
                            <p:childTnLst>
                              <p:par>
                                <p:cTn id="75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43 -0.0051 L 0.57326 -0.60926 " pathEditMode="relative" ptsTypes="AA">
                                      <p:cBhvr>
                                        <p:cTn id="751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2" fill="hold">
                            <p:stCondLst>
                              <p:cond delay="2000"/>
                            </p:stCondLst>
                            <p:childTnLst>
                              <p:par>
                                <p:cTn id="753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57187 -0.60741 L 0.00208 -0.00879 " pathEditMode="relative" ptsTypes="AA">
                                      <p:cBhvr>
                                        <p:cTn id="75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7"/>
                  </p:tgtEl>
                </p:cond>
              </p:nextCondLst>
            </p:seq>
            <p:seq concurrent="1" nextAc="seek">
              <p:cTn id="755" restart="whenNotActive" fill="hold" evtFilter="cancelBubble" nodeType="interactiveSeq">
                <p:stCondLst>
                  <p:cond evt="onClick" delay="0">
                    <p:tgtEl>
                      <p:spTgt spid="206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6" fill="hold">
                      <p:stCondLst>
                        <p:cond delay="0"/>
                      </p:stCondLst>
                      <p:childTnLst>
                        <p:par>
                          <p:cTn id="757" fill="hold">
                            <p:stCondLst>
                              <p:cond delay="0"/>
                            </p:stCondLst>
                            <p:childTnLst>
                              <p:par>
                                <p:cTn id="758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104 -0.00231 L -0.38437 -0.59398 " pathEditMode="relative" ptsTypes="AA">
                                      <p:cBhvr>
                                        <p:cTn id="75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60" fill="hold">
                            <p:stCondLst>
                              <p:cond delay="2000"/>
                            </p:stCondLst>
                            <p:childTnLst>
                              <p:par>
                                <p:cTn id="761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6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3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4" dur="20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6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0"/>
                  </p:tgtEl>
                </p:cond>
              </p:nextCondLst>
            </p:seq>
            <p:seq concurrent="1" nextAc="seek">
              <p:cTn id="766" restart="whenNotActive" fill="hold" evtFilter="cancelBubble" nodeType="interactiveSeq">
                <p:stCondLst>
                  <p:cond evt="onClick" delay="0">
                    <p:tgtEl>
                      <p:spTgt spid="206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67" fill="hold">
                      <p:stCondLst>
                        <p:cond delay="0"/>
                      </p:stCondLst>
                      <p:childTnLst>
                        <p:par>
                          <p:cTn id="768" fill="hold">
                            <p:stCondLst>
                              <p:cond delay="0"/>
                            </p:stCondLst>
                            <p:childTnLst>
                              <p:par>
                                <p:cTn id="76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437 -0.59398 L -0.00312 -0.0037 " pathEditMode="relative" ptsTypes="AA">
                                      <p:cBhvr>
                                        <p:cTn id="77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1" fill="hold">
                            <p:stCondLst>
                              <p:cond delay="2000"/>
                            </p:stCondLst>
                            <p:childTnLst>
                              <p:par>
                                <p:cTn id="77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312 -0.0037 L -0.00833 -0.59537 L -0.00312 -0.0037 Z " pathEditMode="relative" ptsTypes="AAA">
                                      <p:cBhvr>
                                        <p:cTn id="773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9"/>
                  </p:tgtEl>
                </p:cond>
              </p:nextCondLst>
            </p:seq>
            <p:seq concurrent="1" nextAc="seek">
              <p:cTn id="774" restart="whenNotActive" fill="hold" evtFilter="cancelBubble" nodeType="interactiveSeq">
                <p:stCondLst>
                  <p:cond evt="onClick" delay="0">
                    <p:tgtEl>
                      <p:spTgt spid="207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75" fill="hold">
                      <p:stCondLst>
                        <p:cond delay="0"/>
                      </p:stCondLst>
                      <p:childTnLst>
                        <p:par>
                          <p:cTn id="776" fill="hold">
                            <p:stCondLst>
                              <p:cond delay="0"/>
                            </p:stCondLst>
                            <p:childTnLst>
                              <p:par>
                                <p:cTn id="777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38889E-6 7.03704E-6 L 0.37813 -0.59722 " pathEditMode="relative" ptsTypes="AA">
                                      <p:cBhvr>
                                        <p:cTn id="77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9" fill="hold">
                            <p:stCondLst>
                              <p:cond delay="2000"/>
                            </p:stCondLst>
                            <p:childTnLst>
                              <p:par>
                                <p:cTn id="780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37778 -0.60185 L -0.00034 -0.00324 " pathEditMode="relative" ptsTypes="AA">
                                      <p:cBhvr>
                                        <p:cTn id="781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8"/>
                  </p:tgtEl>
                </p:cond>
              </p:nextCondLst>
            </p:seq>
            <p:seq concurrent="1" nextAc="seek">
              <p:cTn id="782" restart="whenNotActive" fill="hold" evtFilter="cancelBubble" nodeType="interactiveSeq">
                <p:stCondLst>
                  <p:cond evt="onClick" delay="0">
                    <p:tgtEl>
                      <p:spTgt spid="206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83" fill="hold">
                      <p:stCondLst>
                        <p:cond delay="0"/>
                      </p:stCondLst>
                      <p:childTnLst>
                        <p:par>
                          <p:cTn id="784" fill="hold">
                            <p:stCondLst>
                              <p:cond delay="0"/>
                            </p:stCondLst>
                            <p:childTnLst>
                              <p:par>
                                <p:cTn id="785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6.66667E-6 L -0.58125 -0.59027 " pathEditMode="relative" ptsTypes="AA">
                                      <p:cBhvr>
                                        <p:cTn id="78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87" fill="hold">
                            <p:stCondLst>
                              <p:cond delay="2000"/>
                            </p:stCondLst>
                            <p:childTnLst>
                              <p:par>
                                <p:cTn id="788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57847 -0.59236 L 0.0007 -0.00764 " pathEditMode="relative" ptsTypes="AA">
                                      <p:cBhvr>
                                        <p:cTn id="78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1"/>
                  </p:tgtEl>
                </p:cond>
              </p:nextCondLst>
            </p:seq>
            <p:seq concurrent="1" nextAc="seek">
              <p:cTn id="790" restart="whenNotActive" fill="hold" evtFilter="cancelBubble" nodeType="interactiveSeq">
                <p:stCondLst>
                  <p:cond evt="onClick" delay="0">
                    <p:tgtEl>
                      <p:spTgt spid="207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91" fill="hold">
                      <p:stCondLst>
                        <p:cond delay="0"/>
                      </p:stCondLst>
                      <p:childTnLst>
                        <p:par>
                          <p:cTn id="792" fill="hold">
                            <p:stCondLst>
                              <p:cond delay="0"/>
                            </p:stCondLst>
                            <p:childTnLst>
                              <p:par>
                                <p:cTn id="793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6.94444E-6 6.66667E-6 L -0.19687 -0.57777 " pathEditMode="relative" ptsTypes="AA">
                                      <p:cBhvr>
                                        <p:cTn id="794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5" fill="hold">
                            <p:stCondLst>
                              <p:cond delay="2000"/>
                            </p:stCondLst>
                            <p:childTnLst>
                              <p:par>
                                <p:cTn id="796" presetID="10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9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0"/>
                  </p:tgtEl>
                </p:cond>
              </p:nextCondLst>
            </p:seq>
            <p:seq concurrent="1" nextAc="seek">
              <p:cTn id="799" restart="whenNotActive" fill="hold" evtFilter="cancelBubble" nodeType="interactiveSeq">
                <p:stCondLst>
                  <p:cond evt="onClick" delay="0">
                    <p:tgtEl>
                      <p:spTgt spid="207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0" fill="hold">
                      <p:stCondLst>
                        <p:cond delay="0"/>
                      </p:stCondLst>
                      <p:childTnLst>
                        <p:par>
                          <p:cTn id="801" fill="hold">
                            <p:stCondLst>
                              <p:cond delay="0"/>
                            </p:stCondLst>
                            <p:childTnLst>
                              <p:par>
                                <p:cTn id="802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27778E-6 4.44444E-6 L 0.18334 -0.59861 " pathEditMode="relative" ptsTypes="AA">
                                      <p:cBhvr>
                                        <p:cTn id="803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04" fill="hold">
                            <p:stCondLst>
                              <p:cond delay="2000"/>
                            </p:stCondLst>
                            <p:childTnLst>
                              <p:par>
                                <p:cTn id="80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18368 -0.60022 L -0.00069 -0.003 " pathEditMode="relative" ptsTypes="AA">
                                      <p:cBhvr>
                                        <p:cTn id="806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9"/>
                  </p:tgtEl>
                </p:cond>
              </p:nextCondLst>
            </p:seq>
            <p:seq concurrent="1" nextAc="seek">
              <p:cTn id="807" restart="whenNotActive" fill="hold" evtFilter="cancelBubble" nodeType="interactiveSeq">
                <p:stCondLst>
                  <p:cond evt="onClick" delay="0">
                    <p:tgtEl>
                      <p:spTgt spid="206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08" fill="hold">
                      <p:stCondLst>
                        <p:cond delay="0"/>
                      </p:stCondLst>
                      <p:childTnLst>
                        <p:par>
                          <p:cTn id="809" fill="hold">
                            <p:stCondLst>
                              <p:cond delay="0"/>
                            </p:stCondLst>
                            <p:childTnLst>
                              <p:par>
                                <p:cTn id="810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44444E-6 3.7037E-6 L -0.76875 -0.60278 " pathEditMode="relative" ptsTypes="AA">
                                      <p:cBhvr>
                                        <p:cTn id="811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2" fill="hold">
                            <p:stCondLst>
                              <p:cond delay="2000"/>
                            </p:stCondLst>
                            <p:childTnLst>
                              <p:par>
                                <p:cTn id="813" presetID="4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14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5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1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1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20000">
                                          <p:val>
                                            <p:fltVal val="0"/>
                                          </p:val>
                                        </p:tav>
                                        <p:tav tm="2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3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3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40000">
                                          <p:val>
                                            <p:strVal val="-ppt_w"/>
                                          </p:val>
                                        </p:tav>
                                        <p:tav tm="45000">
                                          <p:val>
                                            <p:strVal val="-0.92*ppt_w"/>
                                          </p:val>
                                        </p:tav>
                                        <p:tav tm="50000">
                                          <p:val>
                                            <p:strVal val="-0.71*ppt_w"/>
                                          </p:val>
                                        </p:tav>
                                        <p:tav tm="55000">
                                          <p:val>
                                            <p:strVal val="-0.38*ppt_w"/>
                                          </p:val>
                                        </p:tav>
                                        <p:tav tm="60000">
                                          <p:val>
                                            <p:fltVal val="0"/>
                                          </p:val>
                                        </p:tav>
                                        <p:tav tm="6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7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7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80000">
                                          <p:val>
                                            <p:strVal val="ppt_w"/>
                                          </p:val>
                                        </p:tav>
                                        <p:tav tm="85000">
                                          <p:val>
                                            <p:strVal val="0.92*ppt_w"/>
                                          </p:val>
                                        </p:tav>
                                        <p:tav tm="90000">
                                          <p:val>
                                            <p:strVal val="0.71*ppt_w"/>
                                          </p:val>
                                        </p:tav>
                                        <p:tav tm="95000">
                                          <p:val>
                                            <p:strVal val="0.38*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6" dur="2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62"/>
                  </p:tgtEl>
                </p:cond>
              </p:nextCondLst>
            </p:seq>
            <p:seq concurrent="1" nextAc="seek">
              <p:cTn id="818" restart="whenNotActive" fill="hold" evtFilter="cancelBubble" nodeType="interactiveSeq">
                <p:stCondLst>
                  <p:cond evt="onClick" delay="0">
                    <p:tgtEl>
                      <p:spTgt spid="207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9" fill="hold">
                      <p:stCondLst>
                        <p:cond delay="0"/>
                      </p:stCondLst>
                      <p:childTnLst>
                        <p:par>
                          <p:cTn id="820" fill="hold">
                            <p:stCondLst>
                              <p:cond delay="0"/>
                            </p:stCondLst>
                            <p:childTnLst>
                              <p:par>
                                <p:cTn id="82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5.55556E-7 3.7037E-6 L -0.3875 -0.60417 " pathEditMode="relative" ptsTypes="AA">
                                      <p:cBhvr>
                                        <p:cTn id="822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23" fill="hold">
                            <p:stCondLst>
                              <p:cond delay="2000"/>
                            </p:stCondLst>
                            <p:childTnLst>
                              <p:par>
                                <p:cTn id="824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38698 -0.60301 L 0.00156 -0.0044 " pathEditMode="relative" ptsTypes="AA">
                                      <p:cBhvr>
                                        <p:cTn id="825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71"/>
                  </p:tgtEl>
                </p:cond>
              </p:nextCondLst>
            </p:seq>
            <p:seq concurrent="1" nextAc="seek">
              <p:cTn id="826" restart="whenNotActive" fill="hold" evtFilter="cancelBubble" nodeType="interactiveSeq">
                <p:stCondLst>
                  <p:cond evt="onClick" delay="0">
                    <p:tgtEl>
                      <p:spTgt spid="208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27" fill="hold">
                      <p:stCondLst>
                        <p:cond delay="0"/>
                      </p:stCondLst>
                      <p:childTnLst>
                        <p:par>
                          <p:cTn id="828" fill="hold">
                            <p:stCondLst>
                              <p:cond delay="0"/>
                            </p:stCondLst>
                            <p:childTnLst>
                              <p:par>
                                <p:cTn id="829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6 2.59259E-6 L -0.00625 -0.60972 " pathEditMode="relative" ptsTypes="AA">
                                      <p:cBhvr>
                                        <p:cTn id="830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1" fill="hold">
                            <p:stCondLst>
                              <p:cond delay="2000"/>
                            </p:stCondLst>
                            <p:childTnLst>
                              <p:par>
                                <p:cTn id="832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00504 -0.61227 L 0.00121 -0.00671 " pathEditMode="relative" ptsTypes="AA">
                                      <p:cBhvr>
                                        <p:cTn id="833" dur="2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80"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3111738" y="6461661"/>
            <a:ext cx="2616998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prstClr val="black"/>
                </a:solidFill>
              </a:rPr>
              <a:t>http://govorusha.mya5.ru</a:t>
            </a:r>
            <a:endParaRPr lang="ru-RU" dirty="0">
              <a:solidFill>
                <a:prstClr val="black"/>
              </a:solidFill>
            </a:endParaRPr>
          </a:p>
        </p:txBody>
      </p:sp>
      <p:sp>
        <p:nvSpPr>
          <p:cNvPr id="6" name="Управляющая кнопка: назад 5">
            <a:hlinkClick r:id="" action="ppaction://hlinkshowjump?jump=previousslide" highlightClick="1"/>
          </p:cNvPr>
          <p:cNvSpPr/>
          <p:nvPr/>
        </p:nvSpPr>
        <p:spPr>
          <a:xfrm>
            <a:off x="11535" y="6390000"/>
            <a:ext cx="468000" cy="468000"/>
          </a:xfrm>
          <a:prstGeom prst="actionButtonBackPrevious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" name="Управляющая кнопка: в начало 6">
            <a:hlinkClick r:id="" action="ppaction://hlinkshowjump?jump=firstslide" highlightClick="1"/>
          </p:cNvPr>
          <p:cNvSpPr>
            <a:spLocks noChangeAspect="1"/>
          </p:cNvSpPr>
          <p:nvPr/>
        </p:nvSpPr>
        <p:spPr>
          <a:xfrm>
            <a:off x="8676000" y="6390000"/>
            <a:ext cx="468000" cy="468000"/>
          </a:xfrm>
          <a:prstGeom prst="actionButtonBeginning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458497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 advClick="0">
        <p:fade/>
      </p:transition>
    </mc:Choice>
    <mc:Fallback xmlns="">
      <p:transition spd="slow" advClick="0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3_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2227</TotalTime>
  <Words>131</Words>
  <Application>Microsoft Office PowerPoint</Application>
  <PresentationFormat>Экран (4:3)</PresentationFormat>
  <Paragraphs>16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2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Тема Office</vt:lpstr>
      <vt:lpstr>3_Тема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Гурьянов Станислав Олегович</dc:creator>
  <cp:lastModifiedBy>User</cp:lastModifiedBy>
  <cp:revision>154</cp:revision>
  <dcterms:created xsi:type="dcterms:W3CDTF">2016-10-03T06:13:23Z</dcterms:created>
  <dcterms:modified xsi:type="dcterms:W3CDTF">2017-02-26T17:28:08Z</dcterms:modified>
</cp:coreProperties>
</file>