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sldIdLst>
    <p:sldId id="260" r:id="rId3"/>
    <p:sldId id="261" r:id="rId4"/>
    <p:sldId id="256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628" autoAdjust="0"/>
  </p:normalViewPr>
  <p:slideViewPr>
    <p:cSldViewPr>
      <p:cViewPr varScale="1">
        <p:scale>
          <a:sx n="70" d="100"/>
          <a:sy n="70" d="100"/>
        </p:scale>
        <p:origin x="138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7661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791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653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02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37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9316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1889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071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208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97758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42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EEE3A-995F-4723-9F8C-2501858CB0D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26.02.2017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D3B8-291C-4633-A77A-42E102FCD370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75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13" Type="http://schemas.openxmlformats.org/officeDocument/2006/relationships/image" Target="../media/image12.pn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3.png"/><Relationship Id="rId16" Type="http://schemas.openxmlformats.org/officeDocument/2006/relationships/image" Target="../media/image15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11" Type="http://schemas.openxmlformats.org/officeDocument/2006/relationships/image" Target="../media/image10.jpeg"/><Relationship Id="rId5" Type="http://schemas.openxmlformats.org/officeDocument/2006/relationships/image" Target="../media/image6.png"/><Relationship Id="rId15" Type="http://schemas.openxmlformats.org/officeDocument/2006/relationships/image" Target="../media/image14.jpeg"/><Relationship Id="rId10" Type="http://schemas.openxmlformats.org/officeDocument/2006/relationships/image" Target="../media/image2.png"/><Relationship Id="rId4" Type="http://schemas.openxmlformats.org/officeDocument/2006/relationships/image" Target="../media/image5.jpeg"/><Relationship Id="rId9" Type="http://schemas.openxmlformats.org/officeDocument/2006/relationships/image" Target="../media/image9.png"/><Relationship Id="rId14" Type="http://schemas.openxmlformats.org/officeDocument/2006/relationships/image" Target="../media/image1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377774"/>
            <a:ext cx="65931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>
                <a:ln w="0"/>
              </a:rPr>
              <a:t>Фонетический разбор слова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705320" y="3717032"/>
            <a:ext cx="625519" cy="64807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83510" y="3717031"/>
            <a:ext cx="621809" cy="64807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330840" y="3717032"/>
            <a:ext cx="593088" cy="648072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Picture 17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71692" y="2308306"/>
            <a:ext cx="1394721" cy="13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6444208" y="5373216"/>
            <a:ext cx="626368" cy="62636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70576" y="5373216"/>
            <a:ext cx="597768" cy="62636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668344" y="5373216"/>
            <a:ext cx="597767" cy="62636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93753" y="3978496"/>
            <a:ext cx="1584176" cy="139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3528" y="5999584"/>
            <a:ext cx="17599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Игра № 1</a:t>
            </a:r>
            <a:endParaRPr lang="ru-RU" dirty="0"/>
          </a:p>
        </p:txBody>
      </p:sp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8604448" y="6368916"/>
            <a:ext cx="524724" cy="48908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2411760" y="1379680"/>
            <a:ext cx="381642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ln>
                  <a:solidFill>
                    <a:srgbClr val="0070C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Найди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i="1" dirty="0" smtClean="0">
                <a:ln>
                  <a:solidFill>
                    <a:srgbClr val="FF000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домик</a:t>
            </a:r>
            <a:r>
              <a:rPr lang="ru-RU" sz="3200" b="1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3200" b="1" i="1" dirty="0" smtClean="0">
                <a:ln>
                  <a:solidFill>
                    <a:srgbClr val="00B050"/>
                  </a:solidFill>
                </a:ln>
                <a:solidFill>
                  <a:schemeClr val="tx1">
                    <a:lumMod val="95000"/>
                    <a:lumOff val="5000"/>
                  </a:schemeClr>
                </a:solidFill>
              </a:rPr>
              <a:t>слову</a:t>
            </a:r>
            <a:endParaRPr lang="ru-RU" sz="3200" b="1" i="1" dirty="0">
              <a:ln>
                <a:solidFill>
                  <a:srgbClr val="00B050"/>
                </a:solidFill>
              </a:ln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03848" y="6428792"/>
            <a:ext cx="2808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http://govorusha.mya5.ru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9374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:cut/>
      </p:transition>
    </mc:Choice>
    <mc:Fallback xmlns="">
      <p:transition spd="slow" advClick="0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046 L -0.38038 -0.30324 " pathEditMode="relative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038 -0.30324 L -0.00121 -0.00324 " pathEditMode="relative" ptsTypes="AA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-0.00208 -0.3 " pathEditMode="relative" ptsTypes="AA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0.37709 -0.30694 " pathEditMode="relative" ptsTypes="AA">
                                      <p:cBhvr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212 -0.30602 L 0.00503 -0.00046 " pathEditMode="relative" ptsTypes="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0093 L -0.19028 -0.30324 " pathEditMode="relative" ptsTypes="AA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028 -0.30324 L 0.00347 0.00232 " pathEditMode="relative" ptsTypes="AA"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18646 -0.3 " pathEditMode="relative" ptsTypes="AA">
                                      <p:cBhvr>
                                        <p:cTn id="3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93 -0.30185 L 0.00452 -0.00324 " pathEditMode="relative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18519E-6 L 0.57188 -0.3111 " pathEditMode="relative" ptsTypes="AA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332656"/>
            <a:ext cx="86409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/>
              <a:t>Инструкция к игре:</a:t>
            </a:r>
          </a:p>
          <a:p>
            <a:r>
              <a:rPr lang="ru-RU" dirty="0" smtClean="0"/>
              <a:t>Вам понадобится компьютер (ноутбук)</a:t>
            </a:r>
          </a:p>
          <a:p>
            <a:r>
              <a:rPr lang="ru-RU" i="1" dirty="0" smtClean="0"/>
              <a:t>Вариант а:</a:t>
            </a:r>
          </a:p>
          <a:p>
            <a:r>
              <a:rPr lang="ru-RU" dirty="0" smtClean="0"/>
              <a:t>Перед ребёнком слайд с картинками и схемами слов. Напоминаем ребёнку, что </a:t>
            </a:r>
          </a:p>
          <a:p>
            <a:r>
              <a:rPr lang="ru-RU" dirty="0">
                <a:solidFill>
                  <a:srgbClr val="FF0000"/>
                </a:solidFill>
              </a:rPr>
              <a:t>Красным</a:t>
            </a:r>
            <a:r>
              <a:rPr lang="ru-RU" dirty="0" smtClean="0"/>
              <a:t> цветом обозначаем </a:t>
            </a:r>
            <a:r>
              <a:rPr lang="ru-RU" dirty="0" smtClean="0">
                <a:solidFill>
                  <a:srgbClr val="FF0000"/>
                </a:solidFill>
              </a:rPr>
              <a:t>гласные</a:t>
            </a:r>
            <a:r>
              <a:rPr lang="ru-RU" dirty="0" smtClean="0"/>
              <a:t> звуки,</a:t>
            </a:r>
          </a:p>
          <a:p>
            <a:r>
              <a:rPr lang="ru-RU" dirty="0" smtClean="0">
                <a:solidFill>
                  <a:schemeClr val="accent1"/>
                </a:solidFill>
              </a:rPr>
              <a:t>Синим</a:t>
            </a:r>
            <a:r>
              <a:rPr lang="ru-RU" dirty="0" smtClean="0"/>
              <a:t> цветом- </a:t>
            </a:r>
            <a:r>
              <a:rPr lang="ru-RU" dirty="0" smtClean="0">
                <a:solidFill>
                  <a:srgbClr val="0070C0"/>
                </a:solidFill>
              </a:rPr>
              <a:t>согласные твердые </a:t>
            </a:r>
            <a:r>
              <a:rPr lang="ru-RU" dirty="0" smtClean="0"/>
              <a:t>звуки,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Зеленым</a:t>
            </a:r>
            <a:r>
              <a:rPr lang="ru-RU" dirty="0" smtClean="0"/>
              <a:t> цветом- </a:t>
            </a:r>
            <a:r>
              <a:rPr lang="ru-RU" dirty="0" smtClean="0">
                <a:solidFill>
                  <a:srgbClr val="00B050"/>
                </a:solidFill>
              </a:rPr>
              <a:t>согласные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50"/>
                </a:solidFill>
              </a:rPr>
              <a:t>мягкие</a:t>
            </a:r>
            <a:r>
              <a:rPr lang="ru-RU" dirty="0" smtClean="0"/>
              <a:t> звуки.</a:t>
            </a:r>
          </a:p>
          <a:p>
            <a:r>
              <a:rPr lang="ru-RU" dirty="0" smtClean="0"/>
              <a:t>Далее, </a:t>
            </a:r>
            <a:r>
              <a:rPr lang="ru-RU" b="1" dirty="0" smtClean="0"/>
              <a:t>выбираем картинку (кликаем на нее мышкой) </a:t>
            </a:r>
            <a:r>
              <a:rPr lang="ru-RU" dirty="0" smtClean="0"/>
              <a:t>и подбираем схему, которая подходит этому слову. </a:t>
            </a:r>
            <a:r>
              <a:rPr lang="ru-RU" b="1" dirty="0" smtClean="0"/>
              <a:t>Кликаем мышкой на схему</a:t>
            </a:r>
            <a:r>
              <a:rPr lang="ru-RU" dirty="0" smtClean="0"/>
              <a:t>. Если ребенок правильно выполнил задание, то картиночка прячется за схему и исчезает (находит домик). Если малыш ошибся, то картинка возвращается обратно на своё место.</a:t>
            </a:r>
          </a:p>
          <a:p>
            <a:r>
              <a:rPr lang="ru-RU" dirty="0" smtClean="0"/>
              <a:t>Играем до тех пор, пока все картинки не найдут свои домики.</a:t>
            </a:r>
          </a:p>
        </p:txBody>
      </p:sp>
      <p:sp>
        <p:nvSpPr>
          <p:cNvPr id="3" name="Управляющая кнопка: далее 2">
            <a:hlinkClick r:id="" action="ppaction://hlinkshowjump?jump=nextslide" highlightClick="1"/>
          </p:cNvPr>
          <p:cNvSpPr/>
          <p:nvPr/>
        </p:nvSpPr>
        <p:spPr>
          <a:xfrm flipH="1" flipV="1">
            <a:off x="-3" y="6309320"/>
            <a:ext cx="539554" cy="5315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604448" y="6309320"/>
            <a:ext cx="537854" cy="53154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3095836" y="641083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http://govorusha.mya5.ru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1157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14:reveal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14571" y="2640311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150571" y="2636912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7175446" y="4653136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>
            <a:spLocks noChangeAspect="1"/>
          </p:cNvSpPr>
          <p:nvPr/>
        </p:nvSpPr>
        <p:spPr>
          <a:xfrm>
            <a:off x="7171804" y="2636912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>
            <a:spLocks noChangeAspect="1"/>
          </p:cNvSpPr>
          <p:nvPr/>
        </p:nvSpPr>
        <p:spPr>
          <a:xfrm>
            <a:off x="5411446" y="2636912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>
            <a:spLocks/>
          </p:cNvSpPr>
          <p:nvPr/>
        </p:nvSpPr>
        <p:spPr>
          <a:xfrm>
            <a:off x="3678571" y="2640311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>
            <a:spLocks noChangeAspect="1"/>
          </p:cNvSpPr>
          <p:nvPr/>
        </p:nvSpPr>
        <p:spPr>
          <a:xfrm>
            <a:off x="141784" y="4653136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рямоугольник 21"/>
          <p:cNvSpPr>
            <a:spLocks noChangeAspect="1"/>
          </p:cNvSpPr>
          <p:nvPr/>
        </p:nvSpPr>
        <p:spPr>
          <a:xfrm>
            <a:off x="1903988" y="4653136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>
            <a:spLocks noChangeAspect="1"/>
          </p:cNvSpPr>
          <p:nvPr/>
        </p:nvSpPr>
        <p:spPr>
          <a:xfrm>
            <a:off x="3642642" y="4653136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>
            <a:spLocks noChangeAspect="1"/>
          </p:cNvSpPr>
          <p:nvPr/>
        </p:nvSpPr>
        <p:spPr>
          <a:xfrm>
            <a:off x="5407804" y="4653136"/>
            <a:ext cx="1764000" cy="1764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ямоугольник 35"/>
          <p:cNvSpPr/>
          <p:nvPr/>
        </p:nvSpPr>
        <p:spPr>
          <a:xfrm>
            <a:off x="239243" y="116632"/>
            <a:ext cx="372317" cy="1440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Управляющая кнопка: далее 85">
            <a:hlinkClick r:id="" action="ppaction://hlinkshowjump?jump=nextslide" highlightClick="1"/>
          </p:cNvPr>
          <p:cNvSpPr/>
          <p:nvPr/>
        </p:nvSpPr>
        <p:spPr>
          <a:xfrm>
            <a:off x="8677648" y="6404172"/>
            <a:ext cx="466352" cy="466352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Управляющая кнопка: назад 86">
            <a:hlinkClick r:id="" action="ppaction://hlinkshowjump?jump=previousslide" highlightClick="1"/>
          </p:cNvPr>
          <p:cNvSpPr/>
          <p:nvPr/>
        </p:nvSpPr>
        <p:spPr>
          <a:xfrm>
            <a:off x="11535" y="6390000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88" name="Picture 2" descr="D:\игры\Звук. анализ (кружочки син, кр...)\скс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389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D:\игры\Звук. анализ (кружочки син, кр...)\зкз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3896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D:\игры\Звук. анализ (кружочки син, кр...)\скз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3898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7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2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3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7" name="Picture 1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8" name="Picture 2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0" name="Picture 2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1" name="Picture 2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2000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7563" y="1116000"/>
            <a:ext cx="169545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3" name="Picture 25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545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4" name="Picture 26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545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5" name="Picture 2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85393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6" name="Picture 28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85393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85393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8" name="Picture 30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560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79" name="Picture 31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545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80" name="Picture 32"/>
          <p:cNvPicPr>
            <a:picLocks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000" y="1116000"/>
            <a:ext cx="1695450" cy="57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27280" y="2821273"/>
            <a:ext cx="1394721" cy="139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297" y="2700270"/>
            <a:ext cx="1286283" cy="1628856"/>
          </a:xfrm>
          <a:prstGeom prst="rect">
            <a:avLst/>
          </a:prstGeom>
        </p:spPr>
      </p:pic>
      <p:pic>
        <p:nvPicPr>
          <p:cNvPr id="25" name="Picture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993900" y="2821275"/>
            <a:ext cx="1584176" cy="139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4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E"/>
              </a:clrFrom>
              <a:clrTo>
                <a:srgbClr val="FFFF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5535" y="2757866"/>
            <a:ext cx="1658453" cy="15712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1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582" y="2821274"/>
            <a:ext cx="1507852" cy="1507852"/>
          </a:xfrm>
          <a:prstGeom prst="rect">
            <a:avLst/>
          </a:prstGeom>
        </p:spPr>
      </p:pic>
      <p:pic>
        <p:nvPicPr>
          <p:cNvPr id="28" name="Рисунок 27"/>
          <p:cNvPicPr>
            <a:picLocks/>
          </p:cNvPicPr>
          <p:nvPr/>
        </p:nvPicPr>
        <p:blipFill>
          <a:blip r:embed="rId13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06821" y="4807790"/>
            <a:ext cx="1307500" cy="1408690"/>
          </a:xfrm>
          <a:prstGeom prst="rect">
            <a:avLst/>
          </a:prstGeom>
        </p:spPr>
      </p:pic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1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52120" y="4797153"/>
            <a:ext cx="1368152" cy="1408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7" name="Рисунок 26"/>
          <p:cNvPicPr>
            <a:picLocks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8814" y="4840798"/>
            <a:ext cx="1454348" cy="14193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685" y="4742881"/>
            <a:ext cx="1615163" cy="161516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17" cstate="print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543" y="4807790"/>
            <a:ext cx="1591353" cy="155025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419872" y="6481295"/>
            <a:ext cx="3312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http://govorusha.mya5.ru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2393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:fad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5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5" fill="hold">
                      <p:stCondLst>
                        <p:cond delay="0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17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8" fill="hold">
                      <p:stCondLst>
                        <p:cond delay="0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80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1" fill="hold">
                      <p:stCondLst>
                        <p:cond delay="0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443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4" fill="hold">
                      <p:stCondLst>
                        <p:cond delay="0"/>
                      </p:stCondLst>
                      <p:childTnLst>
                        <p:par>
                          <p:cTn id="445" fill="hold">
                            <p:stCondLst>
                              <p:cond delay="0"/>
                            </p:stCondLst>
                            <p:childTnLst>
                              <p:par>
                                <p:cTn id="4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69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0" fill="hold">
                      <p:stCondLst>
                        <p:cond delay="0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578" restart="whenNotActive" fill="hold" evtFilter="cancelBubble" nodeType="interactiveSeq">
                <p:stCondLst>
                  <p:cond evt="onClick" delay="0">
                    <p:tgtEl>
                      <p:spTgt spid="8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9" fill="hold">
                      <p:stCondLst>
                        <p:cond delay="0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38889E-6 -2.22222E-6 L -0.00312 -0.30695 " pathEditMode="relative" ptsTypes="AA">
                                      <p:cBhvr>
                                        <p:cTn id="5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3" fill="hold">
                            <p:stCondLst>
                              <p:cond delay="2000"/>
                            </p:stCondLst>
                            <p:childTnLst>
                              <p:par>
                                <p:cTn id="5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8"/>
                  </p:tgtEl>
                </p:cond>
              </p:nextCondLst>
            </p:seq>
            <p:seq concurrent="1" nextAc="seek">
              <p:cTn id="587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8" fill="hold">
                      <p:stCondLst>
                        <p:cond delay="0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37708 -0.30556 " pathEditMode="relative" ptsTypes="AA">
                                      <p:cBhvr>
                                        <p:cTn id="59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2" fill="hold">
                            <p:stCondLst>
                              <p:cond delay="2000"/>
                            </p:stCondLst>
                            <p:childTnLst>
                              <p:par>
                                <p:cTn id="5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709 -0.30556 L 0.00209 3.33333E-6 " pathEditMode="relative" ptsTypes="AA">
                                      <p:cBhvr>
                                        <p:cTn id="5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595" restart="whenNotActive" fill="hold" evtFilter="cancelBubble" nodeType="interactiveSeq">
                <p:stCondLst>
                  <p:cond evt="onClick" delay="0">
                    <p:tgtEl>
                      <p:spTgt spid="20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6" fill="hold">
                      <p:stCondLst>
                        <p:cond delay="0"/>
                      </p:stCondLst>
                      <p:childTnLst>
                        <p:par>
                          <p:cTn id="597" fill="hold">
                            <p:stCondLst>
                              <p:cond delay="0"/>
                            </p:stCondLst>
                            <p:childTnLst>
                              <p:par>
                                <p:cTn id="5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0.00093 L -0.19028 -0.30324 " pathEditMode="relative" ptsTypes="AA">
                                      <p:cBhvr>
                                        <p:cTn id="59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0" fill="hold">
                            <p:stCondLst>
                              <p:cond delay="2000"/>
                            </p:stCondLst>
                            <p:childTnLst>
                              <p:par>
                                <p:cTn id="6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028 -0.30324 L 0.00347 0.00232 " pathEditMode="relative" ptsTypes="AA">
                                      <p:cBhvr>
                                        <p:cTn id="60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4"/>
                  </p:tgtEl>
                </p:cond>
              </p:nextCondLst>
            </p:seq>
            <p:seq concurrent="1" nextAc="seek">
              <p:cTn id="603" restart="whenNotActive" fill="hold" evtFilter="cancelBubble" nodeType="interactiveSeq">
                <p:stCondLst>
                  <p:cond evt="onClick" delay="0">
                    <p:tgtEl>
                      <p:spTgt spid="20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4" fill="hold">
                      <p:stCondLst>
                        <p:cond delay="0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0.18646 -0.3 " pathEditMode="relative" ptsTypes="AA">
                                      <p:cBhvr>
                                        <p:cTn id="60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8" fill="hold">
                            <p:stCondLst>
                              <p:cond delay="2000"/>
                            </p:stCondLst>
                            <p:childTnLst>
                              <p:par>
                                <p:cTn id="60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93 -0.30185 L 0.00452 -0.00324 " pathEditMode="relative" ptsTypes="AA">
                                      <p:cBhvr>
                                        <p:cTn id="61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3"/>
                  </p:tgtEl>
                </p:cond>
              </p:nextCondLst>
            </p:seq>
            <p:seq concurrent="1" nextAc="seek">
              <p:cTn id="611" restart="whenNotActive" fill="hold" evtFilter="cancelBubble" nodeType="interactiveSeq">
                <p:stCondLst>
                  <p:cond evt="onClick" delay="0">
                    <p:tgtEl>
                      <p:spTgt spid="20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2" fill="hold">
                      <p:stCondLst>
                        <p:cond delay="0"/>
                      </p:stCondLst>
                      <p:childTnLst>
                        <p:par>
                          <p:cTn id="613" fill="hold">
                            <p:stCondLst>
                              <p:cond delay="0"/>
                            </p:stCondLst>
                            <p:childTnLst>
                              <p:par>
                                <p:cTn id="6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5.18519E-6 L 0.57188 -0.3111 " pathEditMode="relative" ptsTypes="AA">
                                      <p:cBhvr>
                                        <p:cTn id="61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>
                            <p:stCondLst>
                              <p:cond delay="2000"/>
                            </p:stCondLst>
                            <p:childTnLst>
                              <p:par>
                                <p:cTn id="617" presetID="16" presetClass="exit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2"/>
                  </p:tgtEl>
                </p:cond>
              </p:nextCondLst>
            </p:seq>
            <p:seq concurrent="1" nextAc="seek">
              <p:cTn id="620" restart="whenNotActive" fill="hold" evtFilter="cancelBubble" nodeType="interactiveSeq">
                <p:stCondLst>
                  <p:cond evt="onClick" delay="0">
                    <p:tgtEl>
                      <p:spTgt spid="20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1" fill="hold">
                      <p:stCondLst>
                        <p:cond delay="0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-0.00046 L -0.38038 -0.30324 " pathEditMode="relative" ptsTypes="AA">
                                      <p:cBhvr>
                                        <p:cTn id="6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5" fill="hold">
                            <p:stCondLst>
                              <p:cond delay="2000"/>
                            </p:stCondLst>
                            <p:childTnLst>
                              <p:par>
                                <p:cTn id="6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038 -0.30324 L -0.00121 -0.00324 " pathEditMode="relative" ptsTypes="AA">
                                      <p:cBhvr>
                                        <p:cTn id="627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5"/>
                  </p:tgtEl>
                </p:cond>
              </p:nextCondLst>
            </p:seq>
            <p:seq concurrent="1" nextAc="seek">
              <p:cTn id="628" restart="whenNotActive" fill="hold" evtFilter="cancelBubble" nodeType="interactiveSeq">
                <p:stCondLst>
                  <p:cond evt="onClick" delay="0">
                    <p:tgtEl>
                      <p:spTgt spid="20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" fill="hold">
                      <p:stCondLst>
                        <p:cond delay="0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1.85185E-6 L -0.00208 -0.3 " pathEditMode="relative" ptsTypes="AA">
                                      <p:cBhvr>
                                        <p:cTn id="63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>
                            <p:stCondLst>
                              <p:cond delay="2000"/>
                            </p:stCondLst>
                            <p:childTnLst>
                              <p:par>
                                <p:cTn id="634" presetID="22" presetClass="exit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4"/>
                  </p:tgtEl>
                </p:cond>
              </p:nextCondLst>
            </p:seq>
            <p:seq concurrent="1" nextAc="seek">
              <p:cTn id="637" restart="whenNotActive" fill="hold" evtFilter="cancelBubble" nodeType="interactiveSeq">
                <p:stCondLst>
                  <p:cond evt="onClick" delay="0">
                    <p:tgtEl>
                      <p:spTgt spid="20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8" fill="hold">
                      <p:stCondLst>
                        <p:cond delay="0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7.40741E-7 L 0.37709 -0.30694 " pathEditMode="relative" ptsTypes="AA">
                                      <p:cBhvr>
                                        <p:cTn id="641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>
                            <p:stCondLst>
                              <p:cond delay="2000"/>
                            </p:stCondLst>
                            <p:childTnLst>
                              <p:par>
                                <p:cTn id="64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212 -0.30602 L 0.00503 -0.00046 " pathEditMode="relative" ptsTypes="AA">
                                      <p:cBhvr>
                                        <p:cTn id="64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3"/>
                  </p:tgtEl>
                </p:cond>
              </p:nextCondLst>
            </p:seq>
            <p:seq concurrent="1" nextAc="seek">
              <p:cTn id="645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6" fill="hold">
                      <p:stCondLst>
                        <p:cond delay="0"/>
                      </p:stCondLst>
                      <p:childTnLst>
                        <p:par>
                          <p:cTn id="647" fill="hold">
                            <p:stCondLst>
                              <p:cond delay="0"/>
                            </p:stCondLst>
                            <p:childTnLst>
                              <p:par>
                                <p:cTn id="64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72222E-6 -3.33333E-6 L 0.7573 -0.30556 " pathEditMode="relative" ptsTypes="AA">
                                      <p:cBhvr>
                                        <p:cTn id="6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0" fill="hold">
                            <p:stCondLst>
                              <p:cond delay="2000"/>
                            </p:stCondLst>
                            <p:childTnLst>
                              <p:par>
                                <p:cTn id="65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5903 -0.31482 L -0.00034 -0.00926 " pathEditMode="relative" ptsTypes="AA">
                                      <p:cBhvr>
                                        <p:cTn id="65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653" restart="whenNotActive" fill="hold" evtFilter="cancelBubble" nodeType="interactiveSeq">
                <p:stCondLst>
                  <p:cond evt="onClick" delay="0">
                    <p:tgtEl>
                      <p:spTgt spid="20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4" fill="hold">
                      <p:stCondLst>
                        <p:cond delay="0"/>
                      </p:stCondLst>
                      <p:childTnLst>
                        <p:par>
                          <p:cTn id="655" fill="hold">
                            <p:stCondLst>
                              <p:cond delay="0"/>
                            </p:stCondLst>
                            <p:childTnLst>
                              <p:par>
                                <p:cTn id="6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1.11111E-6 L -0.57813 -0.3 " pathEditMode="relative" ptsTypes="AA">
                                      <p:cBhvr>
                                        <p:cTn id="65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8" fill="hold">
                            <p:stCondLst>
                              <p:cond delay="2000"/>
                            </p:stCondLst>
                            <p:childTnLst>
                              <p:par>
                                <p:cTn id="659" presetID="6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6"/>
                  </p:tgtEl>
                </p:cond>
              </p:nextCondLst>
            </p:seq>
            <p:seq concurrent="1" nextAc="seek">
              <p:cTn id="662" restart="whenNotActive" fill="hold" evtFilter="cancelBubble" nodeType="interactiveSeq">
                <p:stCondLst>
                  <p:cond evt="onClick" delay="0">
                    <p:tgtEl>
                      <p:spTgt spid="20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3" fill="hold">
                      <p:stCondLst>
                        <p:cond delay="0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2.22222E-6 L -0.19792 -0.29722 " pathEditMode="relative" ptsTypes="AA">
                                      <p:cBhvr>
                                        <p:cTn id="66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>
                            <p:stCondLst>
                              <p:cond delay="2000"/>
                            </p:stCondLst>
                            <p:childTnLst>
                              <p:par>
                                <p:cTn id="66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9844 -0.30139 L -0.00052 -0.00417 " pathEditMode="relative" ptsTypes="AA">
                                      <p:cBhvr>
                                        <p:cTn id="66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5"/>
                  </p:tgtEl>
                </p:cond>
              </p:nextCondLst>
            </p:seq>
            <p:seq concurrent="1" nextAc="seek">
              <p:cTn id="670" restart="whenNotActive" fill="hold" evtFilter="cancelBubble" nodeType="interactiveSeq">
                <p:stCondLst>
                  <p:cond evt="onClick" delay="0">
                    <p:tgtEl>
                      <p:spTgt spid="20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1" fill="hold">
                      <p:stCondLst>
                        <p:cond delay="0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7.77778E-6 -1.11022E-16 L 0.18541 -0.30972 " pathEditMode="relative" ptsTypes="AA">
                                      <p:cBhvr>
                                        <p:cTn id="67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5" fill="hold">
                            <p:stCondLst>
                              <p:cond delay="2000"/>
                            </p:stCondLst>
                            <p:childTnLst>
                              <p:par>
                                <p:cTn id="67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5 -0.31064 L 0.00121 -0.0037 " pathEditMode="relative" ptsTypes="AA">
                                      <p:cBhvr>
                                        <p:cTn id="67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4"/>
                  </p:tgtEl>
                </p:cond>
              </p:nextCondLst>
            </p:seq>
            <p:seq concurrent="1" nextAc="seek">
              <p:cTn id="678" restart="whenNotActive" fill="hold" evtFilter="cancelBubble" nodeType="interactiveSeq">
                <p:stCondLst>
                  <p:cond evt="onClick" delay="0">
                    <p:tgtEl>
                      <p:spTgt spid="20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9" fill="hold">
                      <p:stCondLst>
                        <p:cond delay="0"/>
                      </p:stCondLst>
                      <p:childTnLst>
                        <p:par>
                          <p:cTn id="680" fill="hold">
                            <p:stCondLst>
                              <p:cond delay="0"/>
                            </p:stCondLst>
                            <p:childTnLst>
                              <p:par>
                                <p:cTn id="68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4.81481E-6 L -0.76667 -0.30833 " pathEditMode="relative" ptsTypes="AA">
                                      <p:cBhvr>
                                        <p:cTn id="6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3" fill="hold">
                            <p:stCondLst>
                              <p:cond delay="2000"/>
                            </p:stCondLst>
                            <p:childTnLst>
                              <p:par>
                                <p:cTn id="684" presetID="21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8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7"/>
                  </p:tgtEl>
                </p:cond>
              </p:nextCondLst>
            </p:seq>
            <p:seq concurrent="1" nextAc="seek">
              <p:cTn id="687" restart="whenNotActive" fill="hold" evtFilter="cancelBubble" nodeType="interactiveSeq">
                <p:stCondLst>
                  <p:cond evt="onClick" delay="0">
                    <p:tgtEl>
                      <p:spTgt spid="20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8" fill="hold">
                      <p:stCondLst>
                        <p:cond delay="0"/>
                      </p:stCondLst>
                      <p:childTnLst>
                        <p:par>
                          <p:cTn id="689" fill="hold">
                            <p:stCondLst>
                              <p:cond delay="0"/>
                            </p:stCondLst>
                            <p:childTnLst>
                              <p:par>
                                <p:cTn id="69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7037E-7 L -0.3875 -0.30139 " pathEditMode="relative" ptsTypes="AA">
                                      <p:cBhvr>
                                        <p:cTn id="69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2" fill="hold">
                            <p:stCondLst>
                              <p:cond delay="2000"/>
                            </p:stCondLst>
                            <p:childTnLst>
                              <p:par>
                                <p:cTn id="69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507 -0.31018 L 0.00243 -0.00463 " pathEditMode="relative" ptsTypes="AA">
                                      <p:cBhvr>
                                        <p:cTn id="69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6"/>
                  </p:tgtEl>
                </p:cond>
              </p:nextCondLst>
            </p:seq>
            <p:seq concurrent="1" nextAc="seek">
              <p:cTn id="695" restart="whenNotActive" fill="hold" evtFilter="cancelBubble" nodeType="interactiveSeq">
                <p:stCondLst>
                  <p:cond evt="onClick" delay="0">
                    <p:tgtEl>
                      <p:spTgt spid="20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6" fill="hold">
                      <p:stCondLst>
                        <p:cond delay="0"/>
                      </p:stCondLst>
                      <p:childTnLst>
                        <p:par>
                          <p:cTn id="697" fill="hold">
                            <p:stCondLst>
                              <p:cond delay="0"/>
                            </p:stCondLst>
                            <p:childTnLst>
                              <p:par>
                                <p:cTn id="69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3.7037E-7 L -0.00209 -0.31111 " pathEditMode="relative" ptsTypes="AA">
                                      <p:cBhvr>
                                        <p:cTn id="69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>
                            <p:stCondLst>
                              <p:cond delay="2000"/>
                            </p:stCondLst>
                            <p:childTnLst>
                              <p:par>
                                <p:cTn id="70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31945 L -0.00104 -0.00695 " pathEditMode="relative" ptsTypes="AA">
                                      <p:cBhvr>
                                        <p:cTn id="70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5"/>
                  </p:tgtEl>
                </p:cond>
              </p:nextCondLst>
            </p:seq>
            <p:seq concurrent="1" nextAc="seek">
              <p:cTn id="703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4" fill="hold">
                      <p:stCondLst>
                        <p:cond delay="0"/>
                      </p:stCondLst>
                      <p:childTnLst>
                        <p:par>
                          <p:cTn id="705" fill="hold">
                            <p:stCondLst>
                              <p:cond delay="0"/>
                            </p:stCondLst>
                            <p:childTnLst>
                              <p:par>
                                <p:cTn id="70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7 L 0.00209 -0.60278 " pathEditMode="relative" ptsTypes="AA">
                                      <p:cBhvr>
                                        <p:cTn id="70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8" fill="hold">
                            <p:stCondLst>
                              <p:cond delay="2000"/>
                            </p:stCondLst>
                            <p:childTnLst>
                              <p:par>
                                <p:cTn id="709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78 -0.59954 L -0.00243 0.00046 " pathEditMode="relative" ptsTypes="AA">
                                      <p:cBhvr>
                                        <p:cTn id="71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711" restart="whenNotActive" fill="hold" evtFilter="cancelBubble" nodeType="interactiveSeq">
                <p:stCondLst>
                  <p:cond evt="onClick" delay="0">
                    <p:tgtEl>
                      <p:spTgt spid="20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2" fill="hold">
                      <p:stCondLst>
                        <p:cond delay="0"/>
                      </p:stCondLst>
                      <p:childTnLst>
                        <p:par>
                          <p:cTn id="713" fill="hold">
                            <p:stCondLst>
                              <p:cond delay="0"/>
                            </p:stCondLst>
                            <p:childTnLst>
                              <p:par>
                                <p:cTn id="71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43 0.00046 L 0.37986 -0.59815 " pathEditMode="relative" ptsTypes="AA">
                                      <p:cBhvr>
                                        <p:cTn id="7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6" fill="hold">
                            <p:stCondLst>
                              <p:cond delay="2000"/>
                            </p:stCondLst>
                            <p:childTnLst>
                              <p:par>
                                <p:cTn id="717" presetID="14" presetClass="exit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7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7"/>
                  </p:tgtEl>
                </p:cond>
              </p:nextCondLst>
            </p:seq>
            <p:seq concurrent="1" nextAc="seek">
              <p:cTn id="720" restart="whenNotActive" fill="hold" evtFilter="cancelBubble" nodeType="interactiveSeq">
                <p:stCondLst>
                  <p:cond evt="onClick" delay="0">
                    <p:tgtEl>
                      <p:spTgt spid="2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1" fill="hold">
                      <p:stCondLst>
                        <p:cond delay="0"/>
                      </p:stCondLst>
                      <p:childTnLst>
                        <p:par>
                          <p:cTn id="722" fill="hold">
                            <p:stCondLst>
                              <p:cond delay="0"/>
                            </p:stCondLst>
                            <p:childTnLst>
                              <p:par>
                                <p:cTn id="72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2.96296E-6 L 0.7698 -0.60694 " pathEditMode="relative" ptsTypes="AA">
                                      <p:cBhvr>
                                        <p:cTn id="72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5" fill="hold">
                            <p:stCondLst>
                              <p:cond delay="2000"/>
                            </p:stCondLst>
                            <p:childTnLst>
                              <p:par>
                                <p:cTn id="72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76493 -0.6074 L -0.00069 -0.00185 " pathEditMode="relative" ptsTypes="AA">
                                      <p:cBhvr>
                                        <p:cTn id="7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6"/>
                  </p:tgtEl>
                </p:cond>
              </p:nextCondLst>
            </p:seq>
            <p:seq concurrent="1" nextAc="seek">
              <p:cTn id="728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9" fill="hold">
                      <p:stCondLst>
                        <p:cond delay="0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83333E-6 -5.18519E-6 L -0.19584 -0.59723 " pathEditMode="relative" ptsTypes="AA">
                                      <p:cBhvr>
                                        <p:cTn id="73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>
                            <p:stCondLst>
                              <p:cond delay="2000"/>
                            </p:stCondLst>
                            <p:childTnLst>
                              <p:par>
                                <p:cTn id="734" presetID="53" presetClass="exit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6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739" restart="whenNotActive" fill="hold" evtFilter="cancelBubble" nodeType="interactiveSeq">
                <p:stCondLst>
                  <p:cond evt="onClick" delay="0">
                    <p:tgtEl>
                      <p:spTgt spid="20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0" fill="hold">
                      <p:stCondLst>
                        <p:cond delay="0"/>
                      </p:stCondLst>
                      <p:childTnLst>
                        <p:par>
                          <p:cTn id="741" fill="hold">
                            <p:stCondLst>
                              <p:cond delay="0"/>
                            </p:stCondLst>
                            <p:childTnLst>
                              <p:par>
                                <p:cTn id="74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59259E-6 L 0.1875 -0.59445 " pathEditMode="relative" ptsTypes="AA">
                                      <p:cBhvr>
                                        <p:cTn id="74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>
                            <p:stCondLst>
                              <p:cond delay="2000"/>
                            </p:stCondLst>
                            <p:childTnLst>
                              <p:par>
                                <p:cTn id="74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993 -0.59815 L 0.00139 -0.0037 " pathEditMode="relative" ptsTypes="AA">
                                      <p:cBhvr>
                                        <p:cTn id="74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8"/>
                  </p:tgtEl>
                </p:cond>
              </p:nextCondLst>
            </p:seq>
            <p:seq concurrent="1" nextAc="seek">
              <p:cTn id="747" restart="whenNotActive" fill="hold" evtFilter="cancelBubble" nodeType="interactiveSeq">
                <p:stCondLst>
                  <p:cond evt="onClick" delay="0">
                    <p:tgtEl>
                      <p:spTgt spid="2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8" fill="hold">
                      <p:stCondLst>
                        <p:cond delay="0"/>
                      </p:stCondLst>
                      <p:childTnLst>
                        <p:par>
                          <p:cTn id="749" fill="hold">
                            <p:stCondLst>
                              <p:cond delay="0"/>
                            </p:stCondLst>
                            <p:childTnLst>
                              <p:par>
                                <p:cTn id="75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43 -0.0051 L 0.57326 -0.60926 " pathEditMode="relative" ptsTypes="AA">
                                      <p:cBhvr>
                                        <p:cTn id="7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2" fill="hold">
                            <p:stCondLst>
                              <p:cond delay="2000"/>
                            </p:stCondLst>
                            <p:childTnLst>
                              <p:par>
                                <p:cTn id="75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7187 -0.60741 L 0.00208 -0.00879 " pathEditMode="relative" ptsTypes="AA">
                                      <p:cBhvr>
                                        <p:cTn id="754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7"/>
                  </p:tgtEl>
                </p:cond>
              </p:nextCondLst>
            </p:seq>
            <p:seq concurrent="1" nextAc="seek">
              <p:cTn id="755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6" fill="hold">
                      <p:stCondLst>
                        <p:cond delay="0"/>
                      </p:stCondLst>
                      <p:childTnLst>
                        <p:par>
                          <p:cTn id="757" fill="hold">
                            <p:stCondLst>
                              <p:cond delay="0"/>
                            </p:stCondLst>
                            <p:childTnLst>
                              <p:par>
                                <p:cTn id="75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04 -0.00231 L -0.38437 -0.59398 " pathEditMode="relative" ptsTypes="AA">
                                      <p:cBhvr>
                                        <p:cTn id="759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0" fill="hold">
                            <p:stCondLst>
                              <p:cond delay="2000"/>
                            </p:stCondLst>
                            <p:childTnLst>
                              <p:par>
                                <p:cTn id="761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3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4" dur="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  <p:seq concurrent="1" nextAc="seek">
              <p:cTn id="766" restart="whenNotActive" fill="hold" evtFilter="cancelBubble" nodeType="interactiveSeq">
                <p:stCondLst>
                  <p:cond evt="onClick" delay="0">
                    <p:tgtEl>
                      <p:spTgt spid="20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67" fill="hold">
                      <p:stCondLst>
                        <p:cond delay="0"/>
                      </p:stCondLst>
                      <p:childTnLst>
                        <p:par>
                          <p:cTn id="768" fill="hold">
                            <p:stCondLst>
                              <p:cond delay="0"/>
                            </p:stCondLst>
                            <p:childTnLst>
                              <p:par>
                                <p:cTn id="76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437 -0.59398 L -0.00312 -0.0037 " pathEditMode="relative" ptsTypes="AA">
                                      <p:cBhvr>
                                        <p:cTn id="77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1" fill="hold">
                            <p:stCondLst>
                              <p:cond delay="2000"/>
                            </p:stCondLst>
                            <p:childTnLst>
                              <p:par>
                                <p:cTn id="77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12 -0.0037 L -0.00833 -0.59537 L -0.00312 -0.0037 Z " pathEditMode="relative" ptsTypes="AAA">
                                      <p:cBhvr>
                                        <p:cTn id="77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9"/>
                  </p:tgtEl>
                </p:cond>
              </p:nextCondLst>
            </p:seq>
            <p:seq concurrent="1" nextAc="seek">
              <p:cTn id="774" restart="whenNotActive" fill="hold" evtFilter="cancelBubble" nodeType="interactiveSeq">
                <p:stCondLst>
                  <p:cond evt="onClick" delay="0">
                    <p:tgtEl>
                      <p:spTgt spid="20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5" fill="hold">
                      <p:stCondLst>
                        <p:cond delay="0"/>
                      </p:stCondLst>
                      <p:childTnLst>
                        <p:par>
                          <p:cTn id="776" fill="hold">
                            <p:stCondLst>
                              <p:cond delay="0"/>
                            </p:stCondLst>
                            <p:childTnLst>
                              <p:par>
                                <p:cTn id="77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7.03704E-6 L 0.37813 -0.59722 " pathEditMode="relative" ptsTypes="AA">
                                      <p:cBhvr>
                                        <p:cTn id="77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9" fill="hold">
                            <p:stCondLst>
                              <p:cond delay="2000"/>
                            </p:stCondLst>
                            <p:childTnLst>
                              <p:par>
                                <p:cTn id="78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7778 -0.60185 L -0.00034 -0.00324 " pathEditMode="relative" ptsTypes="AA">
                                      <p:cBhvr>
                                        <p:cTn id="78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8"/>
                  </p:tgtEl>
                </p:cond>
              </p:nextCondLst>
            </p:seq>
            <p:seq concurrent="1" nextAc="seek">
              <p:cTn id="782" restart="whenNotActive" fill="hold" evtFilter="cancelBubble" nodeType="interactiveSeq">
                <p:stCondLst>
                  <p:cond evt="onClick" delay="0">
                    <p:tgtEl>
                      <p:spTgt spid="20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3" fill="hold">
                      <p:stCondLst>
                        <p:cond delay="0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6.66667E-6 L -0.58125 -0.59027 " pathEditMode="relative" ptsTypes="AA">
                                      <p:cBhvr>
                                        <p:cTn id="78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7847 -0.59236 L 0.0007 -0.00764 " pathEditMode="relative" ptsTypes="AA">
                                      <p:cBhvr>
                                        <p:cTn id="78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1"/>
                  </p:tgtEl>
                </p:cond>
              </p:nextCondLst>
            </p:seq>
            <p:seq concurrent="1" nextAc="seek">
              <p:cTn id="790" restart="whenNotActive" fill="hold" evtFilter="cancelBubble" nodeType="interactiveSeq">
                <p:stCondLst>
                  <p:cond evt="onClick" delay="0">
                    <p:tgtEl>
                      <p:spTgt spid="20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1" fill="hold">
                      <p:stCondLst>
                        <p:cond delay="0"/>
                      </p:stCondLst>
                      <p:childTnLst>
                        <p:par>
                          <p:cTn id="792" fill="hold">
                            <p:stCondLst>
                              <p:cond delay="0"/>
                            </p:stCondLst>
                            <p:childTnLst>
                              <p:par>
                                <p:cTn id="79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94444E-6 6.66667E-6 L -0.19687 -0.57777 " pathEditMode="relative" ptsTypes="AA">
                                      <p:cBhvr>
                                        <p:cTn id="79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5" fill="hold">
                            <p:stCondLst>
                              <p:cond delay="2000"/>
                            </p:stCondLst>
                            <p:childTnLst>
                              <p:par>
                                <p:cTn id="7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0"/>
                  </p:tgtEl>
                </p:cond>
              </p:nextCondLst>
            </p:seq>
            <p:seq concurrent="1" nextAc="seek">
              <p:cTn id="799" restart="whenNotActive" fill="hold" evtFilter="cancelBubble" nodeType="interactiveSeq">
                <p:stCondLst>
                  <p:cond evt="onClick" delay="0">
                    <p:tgtEl>
                      <p:spTgt spid="20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0" fill="hold">
                      <p:stCondLst>
                        <p:cond delay="0"/>
                      </p:stCondLst>
                      <p:childTnLst>
                        <p:par>
                          <p:cTn id="801" fill="hold">
                            <p:stCondLst>
                              <p:cond delay="0"/>
                            </p:stCondLst>
                            <p:childTnLst>
                              <p:par>
                                <p:cTn id="80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27778E-6 4.44444E-6 L 0.18334 -0.59861 " pathEditMode="relative" ptsTypes="AA">
                                      <p:cBhvr>
                                        <p:cTn id="803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4" fill="hold">
                            <p:stCondLst>
                              <p:cond delay="2000"/>
                            </p:stCondLst>
                            <p:childTnLst>
                              <p:par>
                                <p:cTn id="80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68 -0.60022 L -0.00069 -0.003 " pathEditMode="relative" ptsTypes="AA">
                                      <p:cBhvr>
                                        <p:cTn id="80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9"/>
                  </p:tgtEl>
                </p:cond>
              </p:nextCondLst>
            </p:seq>
            <p:seq concurrent="1" nextAc="seek">
              <p:cTn id="807" restart="whenNotActive" fill="hold" evtFilter="cancelBubble" nodeType="interactiveSeq">
                <p:stCondLst>
                  <p:cond evt="onClick" delay="0">
                    <p:tgtEl>
                      <p:spTgt spid="20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8" fill="hold">
                      <p:stCondLst>
                        <p:cond delay="0"/>
                      </p:stCondLst>
                      <p:childTnLst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-0.76875 -0.60278 " pathEditMode="relative" ptsTypes="AA">
                                      <p:cBhvr>
                                        <p:cTn id="81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2" fill="hold">
                            <p:stCondLst>
                              <p:cond delay="2000"/>
                            </p:stCondLst>
                            <p:childTnLst>
                              <p:par>
                                <p:cTn id="813" presetID="4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5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2"/>
                  </p:tgtEl>
                </p:cond>
              </p:nextCondLst>
            </p:seq>
            <p:seq concurrent="1" nextAc="seek">
              <p:cTn id="818" restart="whenNotActive" fill="hold" evtFilter="cancelBubble" nodeType="interactiveSeq">
                <p:stCondLst>
                  <p:cond evt="onClick" delay="0">
                    <p:tgtEl>
                      <p:spTgt spid="20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9" fill="hold">
                      <p:stCondLst>
                        <p:cond delay="0"/>
                      </p:stCondLst>
                      <p:childTnLst>
                        <p:par>
                          <p:cTn id="820" fill="hold">
                            <p:stCondLst>
                              <p:cond delay="0"/>
                            </p:stCondLst>
                            <p:childTnLst>
                              <p:par>
                                <p:cTn id="8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6 L -0.3875 -0.60417 " pathEditMode="relative" ptsTypes="AA">
                                      <p:cBhvr>
                                        <p:cTn id="8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3" fill="hold">
                            <p:stCondLst>
                              <p:cond delay="2000"/>
                            </p:stCondLst>
                            <p:childTnLst>
                              <p:par>
                                <p:cTn id="82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8698 -0.60301 L 0.00156 -0.0044 " pathEditMode="relative" ptsTypes="AA">
                                      <p:cBhvr>
                                        <p:cTn id="8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71"/>
                  </p:tgtEl>
                </p:cond>
              </p:nextCondLst>
            </p:seq>
            <p:seq concurrent="1" nextAc="seek">
              <p:cTn id="826" restart="whenNotActive" fill="hold" evtFilter="cancelBubble" nodeType="interactiveSeq">
                <p:stCondLst>
                  <p:cond evt="onClick" delay="0">
                    <p:tgtEl>
                      <p:spTgt spid="20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7" fill="hold">
                      <p:stCondLst>
                        <p:cond delay="0"/>
                      </p:stCondLst>
                      <p:childTnLst>
                        <p:par>
                          <p:cTn id="828" fill="hold">
                            <p:stCondLst>
                              <p:cond delay="0"/>
                            </p:stCondLst>
                            <p:childTnLst>
                              <p:par>
                                <p:cTn id="8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2.59259E-6 L -0.00625 -0.60972 " pathEditMode="relative" ptsTypes="AA">
                                      <p:cBhvr>
                                        <p:cTn id="83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1" fill="hold">
                            <p:stCondLst>
                              <p:cond delay="2000"/>
                            </p:stCondLst>
                            <p:childTnLst>
                              <p:par>
                                <p:cTn id="83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504 -0.61227 L 0.00121 -0.00671 " pathEditMode="relative" ptsTypes="AA">
                                      <p:cBhvr>
                                        <p:cTn id="83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8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111738" y="6461661"/>
            <a:ext cx="26169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http://govorusha.mya5.ru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11535" y="6390000"/>
            <a:ext cx="468000" cy="4680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7" name="Управляющая кнопка: в начало 6">
            <a:hlinkClick r:id="" action="ppaction://hlinkshowjump?jump=firstslide" highlightClick="1"/>
          </p:cNvPr>
          <p:cNvSpPr>
            <a:spLocks noChangeAspect="1"/>
          </p:cNvSpPr>
          <p:nvPr/>
        </p:nvSpPr>
        <p:spPr>
          <a:xfrm>
            <a:off x="8676000" y="6390000"/>
            <a:ext cx="468000" cy="468000"/>
          </a:xfrm>
          <a:prstGeom prst="actionButtonBeginn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849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>
        <p:fade/>
      </p:transition>
    </mc:Choice>
    <mc:Fallback xmlns="">
      <p:transition spd="slow" advClick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2227</TotalTime>
  <Words>131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3_Тема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Гурьянов Станислав Олегович</dc:creator>
  <cp:lastModifiedBy>User</cp:lastModifiedBy>
  <cp:revision>154</cp:revision>
  <dcterms:created xsi:type="dcterms:W3CDTF">2016-10-03T06:13:23Z</dcterms:created>
  <dcterms:modified xsi:type="dcterms:W3CDTF">2017-02-26T17:28:08Z</dcterms:modified>
</cp:coreProperties>
</file>