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B10E-33CF-4EE4-AF15-5FA16CF43FF7}" type="datetimeFigureOut">
              <a:rPr lang="ru-RU" smtClean="0"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A748-1E62-4A63-B2E0-7C34B3EDE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35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B10E-33CF-4EE4-AF15-5FA16CF43FF7}" type="datetimeFigureOut">
              <a:rPr lang="ru-RU" smtClean="0"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A748-1E62-4A63-B2E0-7C34B3EDE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48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B10E-33CF-4EE4-AF15-5FA16CF43FF7}" type="datetimeFigureOut">
              <a:rPr lang="ru-RU" smtClean="0"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A748-1E62-4A63-B2E0-7C34B3EDE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79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B10E-33CF-4EE4-AF15-5FA16CF43FF7}" type="datetimeFigureOut">
              <a:rPr lang="ru-RU" smtClean="0"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A748-1E62-4A63-B2E0-7C34B3EDE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14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B10E-33CF-4EE4-AF15-5FA16CF43FF7}" type="datetimeFigureOut">
              <a:rPr lang="ru-RU" smtClean="0"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A748-1E62-4A63-B2E0-7C34B3EDE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19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B10E-33CF-4EE4-AF15-5FA16CF43FF7}" type="datetimeFigureOut">
              <a:rPr lang="ru-RU" smtClean="0"/>
              <a:t>06.01.2017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A748-1E62-4A63-B2E0-7C34B3EDE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82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B10E-33CF-4EE4-AF15-5FA16CF43FF7}" type="datetimeFigureOut">
              <a:rPr lang="ru-RU" smtClean="0"/>
              <a:t>06.01.2017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A748-1E62-4A63-B2E0-7C34B3EDE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67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B10E-33CF-4EE4-AF15-5FA16CF43FF7}" type="datetimeFigureOut">
              <a:rPr lang="ru-RU" smtClean="0"/>
              <a:t>06.01.2017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A748-1E62-4A63-B2E0-7C34B3EDE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60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B10E-33CF-4EE4-AF15-5FA16CF43FF7}" type="datetimeFigureOut">
              <a:rPr lang="ru-RU" smtClean="0"/>
              <a:t>06.01.2017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A748-1E62-4A63-B2E0-7C34B3EDE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43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B10E-33CF-4EE4-AF15-5FA16CF43FF7}" type="datetimeFigureOut">
              <a:rPr lang="ru-RU" smtClean="0"/>
              <a:t>06.01.2017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A748-1E62-4A63-B2E0-7C34B3EDE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57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B10E-33CF-4EE4-AF15-5FA16CF43FF7}" type="datetimeFigureOut">
              <a:rPr lang="ru-RU" smtClean="0"/>
              <a:t>06.01.2017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A748-1E62-4A63-B2E0-7C34B3EDE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57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FB10E-33CF-4EE4-AF15-5FA16CF43FF7}" type="datetimeFigureOut">
              <a:rPr lang="ru-RU" smtClean="0"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0A748-1E62-4A63-B2E0-7C34B3EDE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43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789" y="1345992"/>
            <a:ext cx="4051583" cy="42840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43547" y="391886"/>
            <a:ext cx="62446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Из серии игр «Кеша внимательный»</a:t>
            </a:r>
          </a:p>
          <a:p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9308" y="6309360"/>
            <a:ext cx="1293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Игра №1</a:t>
            </a:r>
            <a:endParaRPr lang="ru-RU" sz="2000" b="1" i="1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735518" y="6309360"/>
            <a:ext cx="408483" cy="5486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458992" y="6399014"/>
            <a:ext cx="2706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http://govorusha.mya5.ru/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82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064" y="117693"/>
            <a:ext cx="886293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Вам потребуется ноутбук или компьютер</a:t>
            </a:r>
          </a:p>
          <a:p>
            <a:r>
              <a:rPr lang="ru-RU" sz="2400" i="1" dirty="0"/>
              <a:t> </a:t>
            </a:r>
            <a:r>
              <a:rPr lang="ru-RU" sz="2400" i="1" dirty="0" smtClean="0"/>
              <a:t>     </a:t>
            </a:r>
            <a:r>
              <a:rPr lang="ru-RU" sz="2400" i="1" dirty="0" smtClean="0"/>
              <a:t>В начале </a:t>
            </a:r>
            <a:r>
              <a:rPr lang="ru-RU" sz="2400" i="1" dirty="0" smtClean="0"/>
              <a:t>игры  нажимать </a:t>
            </a:r>
            <a:r>
              <a:rPr lang="ru-RU" sz="2400" i="1" dirty="0"/>
              <a:t>следует </a:t>
            </a:r>
            <a:r>
              <a:rPr lang="ru-RU" sz="2400" i="1" dirty="0" smtClean="0"/>
              <a:t>на картинку, далее (когда картинка исчезает) на появившуюся цифру.</a:t>
            </a:r>
            <a:endParaRPr lang="ru-RU" sz="2400" i="1" dirty="0"/>
          </a:p>
          <a:p>
            <a:r>
              <a:rPr lang="ru-RU" sz="2400" dirty="0"/>
              <a:t>-Перед ребёнком слайд с картинками. Ребёнок, по возможности, чётко и правильно называет все картинки.</a:t>
            </a:r>
          </a:p>
          <a:p>
            <a:r>
              <a:rPr lang="ru-RU" sz="2400" dirty="0" smtClean="0"/>
              <a:t>-</a:t>
            </a:r>
            <a:r>
              <a:rPr lang="ru-RU" sz="2400" dirty="0"/>
              <a:t>Взрослый просит малыша несколько секунд посмотреть на картинки и запомнить их. </a:t>
            </a:r>
          </a:p>
          <a:p>
            <a:r>
              <a:rPr lang="ru-RU" sz="2400" dirty="0" smtClean="0"/>
              <a:t>-</a:t>
            </a:r>
            <a:r>
              <a:rPr lang="ru-RU" sz="2400" dirty="0"/>
              <a:t>Ребёнок закрывает глаза.</a:t>
            </a:r>
          </a:p>
          <a:p>
            <a:r>
              <a:rPr lang="ru-RU" sz="2400" dirty="0" smtClean="0"/>
              <a:t>-</a:t>
            </a:r>
            <a:r>
              <a:rPr lang="ru-RU" sz="2400" dirty="0"/>
              <a:t>Взрослый </a:t>
            </a:r>
            <a:r>
              <a:rPr lang="ru-RU" sz="2400" dirty="0" smtClean="0"/>
              <a:t>наводит </a:t>
            </a:r>
            <a:r>
              <a:rPr lang="ru-RU" sz="2400" dirty="0"/>
              <a:t>мышку на любую </a:t>
            </a:r>
            <a:r>
              <a:rPr lang="ru-RU" sz="2400" dirty="0" smtClean="0"/>
              <a:t>картинку </a:t>
            </a:r>
            <a:r>
              <a:rPr lang="ru-RU" sz="2400" dirty="0"/>
              <a:t>и левой клавишей мышки  нажимает на </a:t>
            </a:r>
            <a:r>
              <a:rPr lang="ru-RU" sz="2400" dirty="0" smtClean="0"/>
              <a:t>нее. </a:t>
            </a:r>
            <a:r>
              <a:rPr lang="ru-RU" sz="2400" dirty="0"/>
              <a:t>Картинка исчезает.</a:t>
            </a:r>
          </a:p>
          <a:p>
            <a:r>
              <a:rPr lang="ru-RU" sz="2400" dirty="0" smtClean="0"/>
              <a:t>-</a:t>
            </a:r>
            <a:r>
              <a:rPr lang="ru-RU" sz="2400" dirty="0"/>
              <a:t>Ребёнок открывает глаза </a:t>
            </a:r>
            <a:r>
              <a:rPr lang="ru-RU" sz="2400"/>
              <a:t>и </a:t>
            </a:r>
            <a:r>
              <a:rPr lang="ru-RU" sz="2400" smtClean="0"/>
              <a:t>называет, </a:t>
            </a:r>
            <a:r>
              <a:rPr lang="ru-RU" sz="2400" dirty="0" smtClean="0"/>
              <a:t>какая картинка находилась на месте появившейся цифры.</a:t>
            </a:r>
            <a:endParaRPr lang="ru-RU" sz="2400" dirty="0"/>
          </a:p>
          <a:p>
            <a:r>
              <a:rPr lang="ru-RU" sz="2400" dirty="0"/>
              <a:t>-Взрослый щелкает левой клавишей мышки на указанную ребёнком цифру и картиночка появляется на своём месте.</a:t>
            </a:r>
          </a:p>
          <a:p>
            <a:r>
              <a:rPr lang="ru-RU" sz="2400" dirty="0"/>
              <a:t>Внимание- начинаем убирать по 1-2 картинки</a:t>
            </a:r>
            <a:r>
              <a:rPr lang="ru-RU" sz="2400" dirty="0" smtClean="0"/>
              <a:t>, можно на начальных этапах не показывать ребёнку весь верхний (нижний или средний) ряд. В дальнейшем количество исчезающих картинок увеличиваем.</a:t>
            </a:r>
            <a:endParaRPr lang="ru-RU" sz="2400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690548" y="6280879"/>
            <a:ext cx="453452" cy="57712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" y="6280878"/>
            <a:ext cx="449705" cy="57712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441178" y="6384772"/>
            <a:ext cx="2706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http://govorusha.mya5.ru/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61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565" y="653937"/>
            <a:ext cx="1321423" cy="17618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12" y="2597176"/>
            <a:ext cx="1321423" cy="17679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568" y="2526713"/>
            <a:ext cx="1289416" cy="180457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4483" y="722141"/>
            <a:ext cx="1303133" cy="18045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4700" y="4435633"/>
            <a:ext cx="1344284" cy="17497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0405" y="4435634"/>
            <a:ext cx="1321423" cy="17679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19245" y="4438681"/>
            <a:ext cx="1325995" cy="176189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46163" y="2516980"/>
            <a:ext cx="1325995" cy="176189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62166" y="721789"/>
            <a:ext cx="1293989" cy="176189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34680" y="647841"/>
            <a:ext cx="1325995" cy="176799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73445" y="2597176"/>
            <a:ext cx="1348857" cy="177409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4409" y="4529749"/>
            <a:ext cx="1321423" cy="176799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42096" y="835280"/>
            <a:ext cx="1321423" cy="176189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7318" y="2548051"/>
            <a:ext cx="1325995" cy="176189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84266" y="4529749"/>
            <a:ext cx="1321423" cy="176189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32426" y="1350218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1</a:t>
            </a:r>
            <a:endParaRPr lang="ru-RU" sz="6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89580" y="1300728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2</a:t>
            </a:r>
            <a:endParaRPr lang="ru-RU" sz="6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78809" y="1300726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3</a:t>
            </a:r>
            <a:endParaRPr lang="ru-RU" sz="6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80856" y="1300726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89964" y="1300726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5</a:t>
            </a:r>
            <a:endParaRPr lang="ru-RU" sz="6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332426" y="306872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6</a:t>
            </a:r>
            <a:endParaRPr lang="ru-RU" sz="6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14254" y="3093127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7</a:t>
            </a:r>
            <a:endParaRPr lang="ru-RU" sz="6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522691" y="3065673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8</a:t>
            </a:r>
            <a:endParaRPr lang="ru-RU" sz="6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124738" y="306872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9</a:t>
            </a:r>
            <a:endParaRPr lang="ru-RU" sz="6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885587" y="2982428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10</a:t>
            </a:r>
            <a:endParaRPr lang="ru-RU" sz="6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233152" y="4894986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11</a:t>
            </a:r>
            <a:endParaRPr lang="ru-RU" sz="6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897033" y="4894985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12</a:t>
            </a:r>
            <a:endParaRPr lang="ru-RU" sz="6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405471" y="4894984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13</a:t>
            </a:r>
            <a:endParaRPr lang="ru-RU" sz="6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007518" y="4894983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14</a:t>
            </a:r>
            <a:endParaRPr lang="ru-RU" sz="6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880612" y="4894983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15</a:t>
            </a:r>
            <a:endParaRPr lang="ru-RU" sz="6600" b="1" dirty="0"/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8736271" y="6297742"/>
            <a:ext cx="407729" cy="56635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назад 31">
            <a:hlinkClick r:id="" action="ppaction://hlinkshowjump?jump=previousslide" highlightClick="1"/>
          </p:cNvPr>
          <p:cNvSpPr/>
          <p:nvPr/>
        </p:nvSpPr>
        <p:spPr>
          <a:xfrm>
            <a:off x="-10938" y="6291645"/>
            <a:ext cx="438158" cy="56635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463771" y="6488667"/>
            <a:ext cx="2706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http://govorusha.mya5.ru/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90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058" y="0"/>
            <a:ext cx="6852941" cy="6858000"/>
          </a:xfrm>
          <a:prstGeom prst="rect">
            <a:avLst/>
          </a:prstGeom>
          <a:noFill/>
        </p:spPr>
      </p:pic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1" y="6165304"/>
            <a:ext cx="404735" cy="6926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760322" y="6165304"/>
            <a:ext cx="383678" cy="69207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98674" y="6467859"/>
            <a:ext cx="2706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http://govorusha.mya5.ru/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404056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182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stas</cp:lastModifiedBy>
  <cp:revision>10</cp:revision>
  <dcterms:created xsi:type="dcterms:W3CDTF">2016-10-19T04:26:44Z</dcterms:created>
  <dcterms:modified xsi:type="dcterms:W3CDTF">2017-01-06T13:40:35Z</dcterms:modified>
</cp:coreProperties>
</file>