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9" autoAdjust="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СИДИМ ДОМА </a:t>
            </a:r>
            <a:b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Самоизоляция –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время скучать</a:t>
            </a:r>
            <a:endParaRPr lang="ru-RU" sz="3200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19249"/>
            <a:ext cx="3384376" cy="293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331640" y="3429000"/>
            <a:ext cx="4104456" cy="2088232"/>
          </a:xfrm>
          <a:prstGeom prst="wedgeEllipseCallout">
            <a:avLst>
              <a:gd name="adj1" fmla="val -29290"/>
              <a:gd name="adj2" fmla="val 949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МОЗГОВОЙ ШТУРМ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975293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Уважаемые родители и дети, добрый день!</a:t>
            </a:r>
          </a:p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Предлагаю время провести с пользой</a:t>
            </a:r>
          </a:p>
          <a:p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9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\Desktop\конку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451199" cy="59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6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\Desktop\конкурс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3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68840">
            <a:off x="1259632" y="2492896"/>
            <a:ext cx="687255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 УВАЖЕНИЕМ </a:t>
            </a:r>
            <a:br>
              <a:rPr lang="ru-RU" sz="2800" b="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800" b="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ЮЛИЯ НИКОЛАЕВНА</a:t>
            </a:r>
            <a:endParaRPr lang="ru-RU" sz="2800" b="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6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конкурс\slide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3705"/>
            <a:ext cx="7632847" cy="57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\Desktop\конкурс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0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y\Desktop\конкурс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440785" cy="61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\Desktop\конкурс\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6101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\Desktop\конкурс\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3742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5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\Desktop\конкурс\14.09.18-1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13" b="9230"/>
          <a:stretch/>
        </p:blipFill>
        <p:spPr bwMode="auto">
          <a:xfrm>
            <a:off x="1907704" y="227263"/>
            <a:ext cx="4968552" cy="63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8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\Desktop\конкурс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9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\Desktop\конкурс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4968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2863" y="548680"/>
            <a:ext cx="4150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ЗАКРЕПЛЕНИЕ и ПОВТОРЕНИЕ</a:t>
            </a:r>
            <a:endParaRPr lang="ru-RU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991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22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УВАЖЕНИЕМ                            ЮЛИЯ НИКОЛАЕВНА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7</cp:revision>
  <dcterms:created xsi:type="dcterms:W3CDTF">2020-04-13T02:01:04Z</dcterms:created>
  <dcterms:modified xsi:type="dcterms:W3CDTF">2020-04-13T02:36:24Z</dcterms:modified>
</cp:coreProperties>
</file>