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50" y="-7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31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nachalo4ka.ru/wp-content/uploads/2015/01/raznotsvetnyie-kruglyie-sharyi-1.png" TargetMode="External"/><Relationship Id="rId2" Type="http://schemas.openxmlformats.org/officeDocument/2006/relationships/hyperlink" Target="https://tse3.mm.bing.net/th?id=OIP.Z4EJeu_SvyFQyWCD6CNwBAEsDU&amp;pid=15.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player.fm/song/20118865/lug_-_luzho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6952" y="836712"/>
            <a:ext cx="7200800" cy="115212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Разноцветные шары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5589240"/>
            <a:ext cx="5760640" cy="71965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Зрительная </a:t>
            </a:r>
            <a:r>
              <a:rPr lang="ru-RU" dirty="0" smtClean="0">
                <a:solidFill>
                  <a:srgbClr val="C00000"/>
                </a:solidFill>
              </a:rPr>
              <a:t>гимнастика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Составила: </a:t>
            </a:r>
            <a:r>
              <a:rPr lang="ru-RU" dirty="0" err="1" smtClean="0">
                <a:solidFill>
                  <a:srgbClr val="C00000"/>
                </a:solidFill>
              </a:rPr>
              <a:t>Тамаразова</a:t>
            </a:r>
            <a:r>
              <a:rPr lang="ru-RU" smtClean="0">
                <a:solidFill>
                  <a:srgbClr val="C00000"/>
                </a:solidFill>
              </a:rPr>
              <a:t> Ю.Н.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448" y="2060848"/>
            <a:ext cx="3571105" cy="350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  <p:sndAc>
          <p:stSnd>
            <p:snd r:embed="rId2" name="1.wav"/>
          </p:stSnd>
        </p:sndAc>
      </p:transition>
    </mc:Choice>
    <mc:Fallback xmlns="">
      <p:transition advClick="0" advTm="6000">
        <p:fade/>
        <p:sndAc>
          <p:stSnd>
            <p:snd r:embed="rId4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9786" y="171634"/>
            <a:ext cx="1341820" cy="144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1" y="418997"/>
            <a:ext cx="1398740" cy="144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7914" y="1749743"/>
            <a:ext cx="1465869" cy="144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2031317"/>
            <a:ext cx="1388572" cy="144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4167" y="3336775"/>
            <a:ext cx="1593830" cy="144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9" y="3627448"/>
            <a:ext cx="1449788" cy="1441284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9787" y="4835259"/>
            <a:ext cx="1341820" cy="144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3686" y="5145277"/>
            <a:ext cx="1593830" cy="144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29" y="-2120388"/>
            <a:ext cx="1398740" cy="144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29" y="7324066"/>
            <a:ext cx="1465869" cy="144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329" y="-2094753"/>
            <a:ext cx="1449788" cy="1441284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465" y="7380679"/>
            <a:ext cx="1388572" cy="144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829" y="-2086214"/>
            <a:ext cx="1465869" cy="144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102" y="7381237"/>
            <a:ext cx="1593830" cy="144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329" y="-2086951"/>
            <a:ext cx="1449788" cy="1441284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619" y="7426675"/>
            <a:ext cx="1341820" cy="144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829" y="-2088523"/>
            <a:ext cx="1398740" cy="144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153" y="7324066"/>
            <a:ext cx="1465869" cy="1440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9261" y="347951"/>
            <a:ext cx="1593828" cy="144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7977" y="-1763433"/>
            <a:ext cx="1341820" cy="144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193" y="6938883"/>
            <a:ext cx="1398740" cy="144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3" y="-1685893"/>
            <a:ext cx="1465867" cy="144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1778" y="6932445"/>
            <a:ext cx="1388574" cy="144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3677" y="-1533493"/>
            <a:ext cx="1465867" cy="144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8491" y="7198873"/>
            <a:ext cx="1593828" cy="144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8300" y="-1543552"/>
            <a:ext cx="1448499" cy="144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7475" y="7053995"/>
            <a:ext cx="1341820" cy="144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36" y="2720279"/>
            <a:ext cx="1398741" cy="144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025" y="1062701"/>
            <a:ext cx="1465866" cy="144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79" y="873729"/>
            <a:ext cx="1388575" cy="144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18513" y="1451218"/>
            <a:ext cx="1593827" cy="1440000"/>
          </a:xfrm>
          <a:prstGeom prst="ellipse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12" y="2405349"/>
            <a:ext cx="1448500" cy="144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65" y="3965935"/>
            <a:ext cx="1677275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359" y="3552446"/>
            <a:ext cx="1748425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899" y="815488"/>
            <a:ext cx="1832337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15316" y="3674739"/>
            <a:ext cx="1992289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5873" y="719939"/>
            <a:ext cx="1735714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2" y="841351"/>
            <a:ext cx="1810619" cy="18000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53344" y="4472125"/>
            <a:ext cx="1810618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Заголовок 1"/>
          <p:cNvSpPr txBox="1">
            <a:spLocks/>
          </p:cNvSpPr>
          <p:nvPr/>
        </p:nvSpPr>
        <p:spPr>
          <a:xfrm>
            <a:off x="1513155" y="2023884"/>
            <a:ext cx="5890368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smtClean="0">
                <a:solidFill>
                  <a:srgbClr val="C00000"/>
                </a:solidFill>
              </a:rPr>
              <a:t>Ребята!</a:t>
            </a:r>
            <a:br>
              <a:rPr lang="ru-RU" sz="5400" b="1" smtClean="0">
                <a:solidFill>
                  <a:srgbClr val="C00000"/>
                </a:solidFill>
              </a:rPr>
            </a:br>
            <a:r>
              <a:rPr lang="ru-RU" sz="5400" b="1" smtClean="0">
                <a:solidFill>
                  <a:srgbClr val="C00000"/>
                </a:solidFill>
              </a:rPr>
              <a:t>Берегите зрение!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42" name="Умножение 41">
            <a:hlinkClick r:id="" action="ppaction://hlinkshowjump?jump=endshow"/>
          </p:cNvPr>
          <p:cNvSpPr/>
          <p:nvPr/>
        </p:nvSpPr>
        <p:spPr>
          <a:xfrm>
            <a:off x="8109285" y="96252"/>
            <a:ext cx="914400" cy="914400"/>
          </a:xfrm>
          <a:prstGeom prst="mathMultiply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2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91000">
        <p:fade/>
      </p:transition>
    </mc:Choice>
    <mc:Fallback xmlns="">
      <p:transition advClick="0" advTm="19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1.15521 -0.00255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76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1.15716 -0.0051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6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1.15521 -0.00255 " pathEditMode="relative" rAng="0" ptsTypes="AA">
                                      <p:cBhvr>
                                        <p:cTn id="1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76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-1.15716 -0.0051 " pathEditMode="relative" rAng="0" ptsTypes="AA">
                                      <p:cBhvr>
                                        <p:cTn id="1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6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1.15521 -0.00255 " pathEditMode="relative" rAng="0" ptsTypes="AA">
                                      <p:cBhvr>
                                        <p:cTn id="1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76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1.15716 -0.00509 " pathEditMode="relative" rAng="0" ptsTypes="AA">
                                      <p:cBhvr>
                                        <p:cTn id="21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6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1.15521 -0.00255 " pathEditMode="relative" rAng="0" ptsTypes="AA">
                                      <p:cBhvr>
                                        <p:cTn id="2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76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0"/>
                            </p:stCondLst>
                            <p:childTnLst>
                              <p:par>
                                <p:cTn id="2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1.15716 -0.00509 " pathEditMode="relative" rAng="0" ptsTypes="AA">
                                      <p:cBhvr>
                                        <p:cTn id="2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6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00742 1.3527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6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0"/>
                            </p:stCondLst>
                            <p:childTnLst>
                              <p:par>
                                <p:cTn id="32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4.16667E-7 -1.3719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00742 1.3527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6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0"/>
                            </p:stCondLst>
                            <p:childTnLst>
                              <p:par>
                                <p:cTn id="38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8.33333E-7 -1.3719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0"/>
                            </p:stCondLst>
                            <p:childTnLst>
                              <p:par>
                                <p:cTn id="41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00742 1.3527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6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0"/>
                            </p:stCondLst>
                            <p:childTnLst>
                              <p:par>
                                <p:cTn id="44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1.875E-6 -1.3719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000"/>
                            </p:stCondLst>
                            <p:childTnLst>
                              <p:par>
                                <p:cTn id="47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00742 1.3527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6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4000"/>
                            </p:stCondLst>
                            <p:childTnLst>
                              <p:par>
                                <p:cTn id="50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3.33333E-6 -1.3719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0"/>
                            </p:stCondLst>
                            <p:childTnLst>
                              <p:par>
                                <p:cTn id="53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00742 1.3527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6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8000"/>
                            </p:stCondLst>
                            <p:childTnLst>
                              <p:par>
                                <p:cTn id="56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1.04167E-6 -1.3719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500"/>
                            </p:stCondLst>
                            <p:childTnLst>
                              <p:par>
                                <p:cTn id="63" presetID="7" presetClass="pat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07 -4.44444E-6 L 1.03073 -4.44444E-6 L 1.03073 0.70649 L 0.18607 0.70649 L 0.18607 -4.44444E-6 Z " pathEditMode="relative" rAng="0" ptsTypes="AAAAA">
                                      <p:cBhvr>
                                        <p:cTn id="64" dur="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27" y="3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8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9000"/>
                            </p:stCondLst>
                            <p:childTnLst>
                              <p:par>
                                <p:cTn id="70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1.19154 1.22523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70" y="6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1500"/>
                            </p:stCondLst>
                            <p:childTnLst>
                              <p:par>
                                <p:cTn id="73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1.18567 -1.26366 " pathEditMode="relative" rAng="0" ptsTypes="AA">
                                      <p:cBhvr>
                                        <p:cTn id="74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55" y="-6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4000"/>
                            </p:stCondLst>
                            <p:childTnLst>
                              <p:par>
                                <p:cTn id="76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.26042 1.29861 " pathEditMode="relative" rAng="0" ptsTypes="AA">
                                      <p:cBhvr>
                                        <p:cTn id="77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1" y="6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6500"/>
                            </p:stCondLst>
                            <p:childTnLst>
                              <p:par>
                                <p:cTn id="79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1.26042 -1.26366 " pathEditMode="relative" rAng="0" ptsTypes="AA">
                                      <p:cBhvr>
                                        <p:cTn id="80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3" y="-6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9000"/>
                            </p:stCondLst>
                            <p:childTnLst>
                              <p:par>
                                <p:cTn id="82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1.19154 1.22523 " pathEditMode="relative" rAng="0" ptsTypes="AA">
                                      <p:cBhvr>
                                        <p:cTn id="83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70" y="6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1500"/>
                            </p:stCondLst>
                            <p:childTnLst>
                              <p:par>
                                <p:cTn id="85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1.18567 -1.26366 " pathEditMode="relative" rAng="0" ptsTypes="AA">
                                      <p:cBhvr>
                                        <p:cTn id="86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55" y="-6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4000"/>
                            </p:stCondLst>
                            <p:childTnLst>
                              <p:par>
                                <p:cTn id="8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.26042 1.2986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1" y="6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6500"/>
                            </p:stCondLst>
                            <p:childTnLst>
                              <p:par>
                                <p:cTn id="91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1.26042 -1.26366 " pathEditMode="relative" rAng="0" ptsTypes="AA">
                                      <p:cBhvr>
                                        <p:cTn id="92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3" y="-6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9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9500"/>
                            </p:stCondLst>
                            <p:childTnLst>
                              <p:par>
                                <p:cTn id="98" presetID="26" presetClass="pat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C 3.33333E-6 0.16366 0.08333 0.29699 0.18554 0.29699 C 0.30599 0.29699 0.34948 0.14885 0.36797 0.05926 L 0.38646 -0.05995 C 0.40494 -0.14953 0.4513 -0.29699 0.58737 -0.29699 C 0.67396 -0.29699 0.77304 -0.16435 0.77304 -4.07407E-6 C 0.77304 0.16366 0.67396 0.29699 0.58737 0.29699 C 0.4513 0.29699 0.40494 0.14885 0.38646 0.05926 L 0.36797 -0.05995 C 0.34948 -0.14953 0.30599 -0.29699 0.18554 -0.29699 C 0.08333 -0.29699 3.33333E-6 -0.16435 3.33333E-6 -4.07407E-6 Z " pathEditMode="relative" rAng="0" ptsTypes="AAAAAAAAAAA">
                                      <p:cBhvr>
                                        <p:cTn id="99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9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250"/>
                            </p:stCondLst>
                            <p:childTnLst>
                              <p:par>
                                <p:cTn id="109" presetID="1" presetClass="pat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0.21315 -2.59259E-6 0.3862 0.12523 0.3862 0.2794 C 0.3862 0.43334 0.21315 0.55926 2.70833E-6 0.55926 C -0.21328 0.55926 -0.38594 0.43334 -0.38594 0.2794 C -0.38594 0.12523 -0.21328 -2.59259E-6 2.70833E-6 -2.59259E-6 Z " pathEditMode="relative" rAng="0" ptsTypes="AAAAA">
                                      <p:cBhvr>
                                        <p:cTn id="110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525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57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6250"/>
                            </p:stCondLst>
                            <p:childTnLst>
                              <p:par>
                                <p:cTn id="120" presetID="38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4948 0.60533 L 0.09597 -1.85185E-6 L 0.14544 0.60533 L 0.19505 -1.85185E-6 L 0.24154 0.60533 L 0.29102 -1.85185E-6 L 0.3375 0.60533 L 0.38711 -1.85185E-6 L 0.43659 0.60533 L 0.48308 -1.85185E-6 L 0.53255 0.60533 L 0.57904 -1.85185E-6 L 0.62865 0.60533 L 0.67813 -1.85185E-6 L 0.72461 0.60533 L 0.77422 -1.85185E-6 " pathEditMode="relative" rAng="0" ptsTypes="AAAAAAAAAAAAAAAAA">
                                      <p:cBhvr>
                                        <p:cTn id="121" dur="1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11" y="3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025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075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1250"/>
                            </p:stCondLst>
                            <p:childTnLst>
                              <p:par>
                                <p:cTn id="131" presetID="4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82 -0.08426 C 0.02257 0.22384 0.00104 0.44514 -0.02049 0.44514 C -0.04202 0.44514 -0.06042 0.22384 -0.0665 -0.08426 C -0.0757 0.22384 -0.09393 0.44514 -0.11563 0.44514 C -0.13698 0.44514 -0.15556 0.22384 -0.16164 -0.08426 C -0.17084 0.22384 -0.18907 0.44514 -0.21059 0.44514 C -0.2323 0.44514 -0.25365 0.22384 -0.25973 -0.08426 C -0.26563 0.22384 -0.28403 0.44514 -0.30903 0.44514 C -0.32726 0.44514 -0.34914 0.22384 -0.35487 -0.08426 C -0.36077 0.22384 -0.38247 0.44514 -0.404 0.44514 C -0.4257 0.44514 -0.44393 0.22384 -0.45 -0.08426 C -0.45903 0.22384 -0.47743 0.44514 -0.49896 0.44514 C -0.52066 0.44514 -0.53907 0.22384 -0.54809 -0.08426 C -0.55417 0.22384 -0.57257 0.44514 -0.5941 0.44514 C -0.61563 0.44514 -0.63733 0.22384 -0.64323 -0.08426 C -0.64931 0.22384 -0.66771 0.44514 -0.69237 0.44514 C -0.71407 0.44514 -0.73247 0.22384 -0.7382 -0.08426 " pathEditMode="relative" rAng="0" ptsTypes="AAAAAAAAAAAAAAAAA">
                                      <p:cBhvr>
                                        <p:cTn id="132" dur="1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51" y="2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625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3675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142" presetID="46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48148E-6 C -0.01302 -0.17431 0.14792 -0.32546 0.36381 -0.33588 C 0.5698 -0.34908 0.7629 -0.23148 0.77592 -0.0625 C 0.7918 0.09444 0.65691 0.23958 0.46355 0.25092 C 0.28672 0.25833 0.11902 0.1618 0.10612 0.01597 C 0.09336 -0.11667 0.20612 -0.24213 0.37019 -0.25255 C 0.52149 -0.26019 0.66316 -0.1794 0.67292 -0.05718 C 0.68243 0.05208 0.59232 0.15949 0.4573 0.16435 C 0.3349 0.17222 0.21875 0.10926 0.20912 0.01018 C 0.20274 -0.07824 0.27045 -0.16412 0.37683 -0.16921 C 0.46993 -0.17431 0.56329 -0.12778 0.5698 -0.05162 C 0.57644 0.01366 0.52813 0.07569 0.45066 0.08079 C 0.38646 0.08657 0.31862 0.05741 0.31563 0.00555 C 0.30899 -0.03588 0.3349 -0.08079 0.38308 -0.08588 C 0.42162 -0.08588 0.46029 -0.07523 0.46693 -0.04699 C 0.46993 -0.02871 0.46355 -0.00996 0.44441 -0.00232 C 0.43464 1.48148E-6 0.428 1.48148E-6 0.41836 -0.00232 " pathEditMode="relative" rAng="0" ptsTypes="AAAAAAAAAAAAAAAAA">
                                      <p:cBhvr>
                                        <p:cTn id="143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70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47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48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485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49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95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05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1000"/>
                            </p:stCondLst>
                            <p:childTnLst>
                              <p:par>
                                <p:cTn id="177" presetID="35" presetClass="emph" presetSubtype="0" repeatCount="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35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5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35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35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35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19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7500"/>
                            </p:stCondLst>
                            <p:childTnLst>
                              <p:par>
                                <p:cTn id="19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58000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58500"/>
                            </p:stCondLst>
                            <p:childTnLst>
                              <p:par>
                                <p:cTn id="21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59000"/>
                            </p:stCondLst>
                            <p:childTnLst>
                              <p:par>
                                <p:cTn id="2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595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60000"/>
                            </p:stCondLst>
                            <p:childTnLst>
                              <p:par>
                                <p:cTn id="2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60500"/>
                            </p:stCondLst>
                            <p:childTnLst>
                              <p:par>
                                <p:cTn id="2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62500"/>
                            </p:stCondLst>
                            <p:childTnLst>
                              <p:par>
                                <p:cTn id="2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Информационные источники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764" y="1268761"/>
            <a:ext cx="8465696" cy="144016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1600" dirty="0" smtClean="0">
                <a:hlinkClick r:id="rId2"/>
              </a:rPr>
              <a:t>Фон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1600" dirty="0" smtClean="0">
                <a:hlinkClick r:id="rId3"/>
              </a:rPr>
              <a:t>Разноцветные шары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1600" dirty="0" smtClean="0">
                <a:hlinkClick r:id="rId3"/>
              </a:rPr>
              <a:t> </a:t>
            </a:r>
            <a:r>
              <a:rPr lang="ru-RU" sz="1600" u="sng" dirty="0">
                <a:hlinkClick r:id="rId4"/>
              </a:rPr>
              <a:t>Луг-лужок (музыка)</a:t>
            </a:r>
            <a:endParaRPr lang="ru-RU" sz="1600" dirty="0"/>
          </a:p>
          <a:p>
            <a:pPr marL="0" indent="0" algn="ctr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9518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125">
        <p:fade/>
      </p:transition>
    </mc:Choice>
    <mc:Fallback xmlns="">
      <p:transition advTm="11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6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C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21</Words>
  <Application>Microsoft Office PowerPoint</Application>
  <PresentationFormat>Экран (4:3)</PresentationFormat>
  <Paragraphs>11</Paragraphs>
  <Slides>3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Тема Office</vt:lpstr>
      <vt:lpstr>Разноцветные шары</vt:lpstr>
      <vt:lpstr>Презентация PowerPoint</vt:lpstr>
      <vt:lpstr>Информационные 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Разноцветные шары</dc:title>
  <dc:creator>Фокина Лидия Петровна</dc:creator>
  <cp:keywords>Зрительная гимнастика</cp:keywords>
  <cp:lastModifiedBy>Sergey</cp:lastModifiedBy>
  <cp:revision>9</cp:revision>
  <dcterms:created xsi:type="dcterms:W3CDTF">2017-07-12T06:14:57Z</dcterms:created>
  <dcterms:modified xsi:type="dcterms:W3CDTF">2020-04-27T04:04:06Z</dcterms:modified>
</cp:coreProperties>
</file>