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78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5" r:id="rId11"/>
    <p:sldId id="274" r:id="rId12"/>
    <p:sldId id="273" r:id="rId13"/>
    <p:sldId id="267" r:id="rId14"/>
    <p:sldId id="265" r:id="rId15"/>
    <p:sldId id="266" r:id="rId16"/>
    <p:sldId id="268" r:id="rId17"/>
    <p:sldId id="269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DEBD"/>
    <a:srgbClr val="ABB616"/>
    <a:srgbClr val="6B49E7"/>
    <a:srgbClr val="A54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37"/>
  </p:normalViewPr>
  <p:slideViewPr>
    <p:cSldViewPr>
      <p:cViewPr>
        <p:scale>
          <a:sx n="119" d="100"/>
          <a:sy n="119" d="100"/>
        </p:scale>
        <p:origin x="-13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5842E80-4205-4C8F-886A-E3AFF76B5888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BA02BC8-6686-41AA-BF78-56303A548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05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6B0F37-3B69-4C15-B8D4-6D0974966118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02BC8-6686-41AA-BF78-56303A548C7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9FB0-9922-41FD-91B8-E4553F724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F9164-FBFF-4D6A-9979-ED4E361A1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B6E5-A1BB-4CC5-85DA-B7E93D579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8559E-2488-41DD-9123-9A836208F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4197-B3B3-4E8E-8D9A-E93BDDF51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ED777-BEB2-42F5-9A6A-B9B13756F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E7C64-C125-4B5A-A9DF-64CF5F7F3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098D1-91FE-40B8-938F-57851B3C8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ED8D7-4A89-4BB3-BDBB-F743E1BE5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B6D5-8B68-44E2-9D47-B25126610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58794-0979-4FDB-A816-257740E83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70A958F-22A3-49DD-8D14-408A49858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9.wmf"/><Relationship Id="rId3" Type="http://schemas.openxmlformats.org/officeDocument/2006/relationships/image" Target="../media/image71.jpeg"/><Relationship Id="rId7" Type="http://schemas.openxmlformats.org/officeDocument/2006/relationships/image" Target="../media/image75.emf"/><Relationship Id="rId12" Type="http://schemas.openxmlformats.org/officeDocument/2006/relationships/audio" Target="../media/audio2.wav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wmf"/><Relationship Id="rId11" Type="http://schemas.openxmlformats.org/officeDocument/2006/relationships/image" Target="../media/image78.jpeg"/><Relationship Id="rId5" Type="http://schemas.openxmlformats.org/officeDocument/2006/relationships/image" Target="../media/image73.emf"/><Relationship Id="rId10" Type="http://schemas.openxmlformats.org/officeDocument/2006/relationships/image" Target="../media/image77.jpeg"/><Relationship Id="rId4" Type="http://schemas.openxmlformats.org/officeDocument/2006/relationships/image" Target="../media/image72.jpeg"/><Relationship Id="rId9" Type="http://schemas.openxmlformats.org/officeDocument/2006/relationships/image" Target="../media/image7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gif"/><Relationship Id="rId5" Type="http://schemas.openxmlformats.org/officeDocument/2006/relationships/image" Target="../media/image83.gif"/><Relationship Id="rId4" Type="http://schemas.openxmlformats.org/officeDocument/2006/relationships/image" Target="../media/image8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80.gi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8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87.e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gif"/><Relationship Id="rId4" Type="http://schemas.openxmlformats.org/officeDocument/2006/relationships/image" Target="../media/image9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gif"/><Relationship Id="rId4" Type="http://schemas.openxmlformats.org/officeDocument/2006/relationships/image" Target="../media/image5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wmf"/><Relationship Id="rId7" Type="http://schemas.openxmlformats.org/officeDocument/2006/relationships/image" Target="../media/image28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Relationship Id="rId9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wmf"/><Relationship Id="rId7" Type="http://schemas.openxmlformats.org/officeDocument/2006/relationships/image" Target="../media/image36.gi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18.png"/><Relationship Id="rId7" Type="http://schemas.openxmlformats.org/officeDocument/2006/relationships/image" Target="../media/image42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gif"/><Relationship Id="rId5" Type="http://schemas.openxmlformats.org/officeDocument/2006/relationships/image" Target="../media/image40.png"/><Relationship Id="rId10" Type="http://schemas.openxmlformats.org/officeDocument/2006/relationships/image" Target="../media/image45.gif"/><Relationship Id="rId4" Type="http://schemas.openxmlformats.org/officeDocument/2006/relationships/image" Target="../media/image39.png"/><Relationship Id="rId9" Type="http://schemas.openxmlformats.org/officeDocument/2006/relationships/image" Target="../media/image4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gif"/><Relationship Id="rId18" Type="http://schemas.openxmlformats.org/officeDocument/2006/relationships/image" Target="../media/image61.gif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gif"/><Relationship Id="rId17" Type="http://schemas.openxmlformats.org/officeDocument/2006/relationships/image" Target="../media/image60.gif"/><Relationship Id="rId2" Type="http://schemas.openxmlformats.org/officeDocument/2006/relationships/image" Target="../media/image5.png"/><Relationship Id="rId16" Type="http://schemas.openxmlformats.org/officeDocument/2006/relationships/image" Target="../media/image59.gif"/><Relationship Id="rId20" Type="http://schemas.openxmlformats.org/officeDocument/2006/relationships/image" Target="../media/image6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11" Type="http://schemas.openxmlformats.org/officeDocument/2006/relationships/image" Target="../media/image54.gif"/><Relationship Id="rId5" Type="http://schemas.openxmlformats.org/officeDocument/2006/relationships/image" Target="../media/image38.png"/><Relationship Id="rId15" Type="http://schemas.openxmlformats.org/officeDocument/2006/relationships/image" Target="../media/image58.gif"/><Relationship Id="rId10" Type="http://schemas.openxmlformats.org/officeDocument/2006/relationships/image" Target="../media/image53.gif"/><Relationship Id="rId19" Type="http://schemas.openxmlformats.org/officeDocument/2006/relationships/image" Target="../media/image62.gif"/><Relationship Id="rId4" Type="http://schemas.openxmlformats.org/officeDocument/2006/relationships/image" Target="../media/image48.png"/><Relationship Id="rId9" Type="http://schemas.openxmlformats.org/officeDocument/2006/relationships/image" Target="../media/image52.wmf"/><Relationship Id="rId14" Type="http://schemas.openxmlformats.org/officeDocument/2006/relationships/image" Target="../media/image5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e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81200" y="3048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СИДИМ ДОМА </a:t>
            </a:r>
            <a:b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Самоизоляция – </a:t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 время скучать!</a:t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52337" y="2120682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Уважаемые родители и дети, добрый день!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Предлагаю время провести с пользой</a:t>
            </a:r>
          </a:p>
        </p:txBody>
      </p:sp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930324" cy="2540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155032" y="3352800"/>
            <a:ext cx="3645568" cy="2590800"/>
          </a:xfrm>
          <a:prstGeom prst="wedgeEllipseCallout">
            <a:avLst>
              <a:gd name="adj1" fmla="val -26096"/>
              <a:gd name="adj2" fmla="val 67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Сравнение предметов по различным признакам</a:t>
            </a:r>
          </a:p>
        </p:txBody>
      </p:sp>
    </p:spTree>
    <p:extLst>
      <p:ext uri="{BB962C8B-B14F-4D97-AF65-F5344CB8AC3E}">
        <p14:creationId xmlns:p14="http://schemas.microsoft.com/office/powerpoint/2010/main" val="31831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 descr="P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191000"/>
            <a:ext cx="838200" cy="838200"/>
          </a:xfrm>
          <a:prstGeom prst="rect">
            <a:avLst/>
          </a:prstGeom>
          <a:noFill/>
        </p:spPr>
      </p:pic>
      <p:pic>
        <p:nvPicPr>
          <p:cNvPr id="61" name="Picture 12" descr="CHERI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191000"/>
            <a:ext cx="990600" cy="990600"/>
          </a:xfrm>
          <a:prstGeom prst="rect">
            <a:avLst/>
          </a:prstGeom>
          <a:noFill/>
        </p:spPr>
      </p:pic>
      <p:pic>
        <p:nvPicPr>
          <p:cNvPr id="60" name="Picture 17" descr="LEM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191000"/>
            <a:ext cx="914400" cy="914400"/>
          </a:xfrm>
          <a:prstGeom prst="rect">
            <a:avLst/>
          </a:prstGeom>
          <a:noFill/>
        </p:spPr>
      </p:pic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 flipH="1">
            <a:off x="5410200" y="914400"/>
            <a:ext cx="3048000" cy="1143000"/>
          </a:xfrm>
          <a:prstGeom prst="round2DiagRect">
            <a:avLst>
              <a:gd name="adj1" fmla="val 38289"/>
              <a:gd name="adj2" fmla="val 0"/>
            </a:avLst>
          </a:prstGeom>
          <a:noFill/>
          <a:ln w="31750">
            <a:solidFill>
              <a:srgbClr val="ABB616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с двумя скругленными противолежащими углами 51"/>
          <p:cNvSpPr/>
          <p:nvPr/>
        </p:nvSpPr>
        <p:spPr>
          <a:xfrm>
            <a:off x="609600" y="914400"/>
            <a:ext cx="3048000" cy="1143000"/>
          </a:xfrm>
          <a:prstGeom prst="round2DiagRect">
            <a:avLst>
              <a:gd name="adj1" fmla="val 38289"/>
              <a:gd name="adj2" fmla="val 0"/>
            </a:avLst>
          </a:prstGeom>
          <a:noFill/>
          <a:ln w="31750">
            <a:solidFill>
              <a:srgbClr val="ABB616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4. Что изменилось? Что не изменилось?</a:t>
            </a:r>
          </a:p>
        </p:txBody>
      </p:sp>
      <p:sp>
        <p:nvSpPr>
          <p:cNvPr id="39" name="Стрелка вправо 38"/>
          <p:cNvSpPr/>
          <p:nvPr/>
        </p:nvSpPr>
        <p:spPr>
          <a:xfrm>
            <a:off x="3810000" y="2819400"/>
            <a:ext cx="533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3733800" y="4572000"/>
            <a:ext cx="1295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3886200" y="1295400"/>
            <a:ext cx="1295400" cy="152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3962400" y="6096000"/>
            <a:ext cx="14478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12" descr="MCj042837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066800"/>
            <a:ext cx="865187" cy="839787"/>
          </a:xfrm>
          <a:prstGeom prst="rect">
            <a:avLst/>
          </a:prstGeom>
          <a:noFill/>
        </p:spPr>
      </p:pic>
      <p:pic>
        <p:nvPicPr>
          <p:cNvPr id="36" name="Picture 13" descr="MCj0428371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1066800"/>
            <a:ext cx="865188" cy="839787"/>
          </a:xfrm>
          <a:prstGeom prst="rect">
            <a:avLst/>
          </a:prstGeom>
          <a:noFill/>
        </p:spPr>
      </p:pic>
      <p:pic>
        <p:nvPicPr>
          <p:cNvPr id="38" name="Picture 27" descr="MCj0428371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1066800"/>
            <a:ext cx="865188" cy="839788"/>
          </a:xfrm>
          <a:prstGeom prst="rect">
            <a:avLst/>
          </a:prstGeom>
          <a:noFill/>
        </p:spPr>
      </p:pic>
      <p:pic>
        <p:nvPicPr>
          <p:cNvPr id="44" name="Picture 12" descr="MCj042837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066800"/>
            <a:ext cx="865187" cy="839787"/>
          </a:xfrm>
          <a:prstGeom prst="rect">
            <a:avLst/>
          </a:prstGeom>
          <a:noFill/>
        </p:spPr>
      </p:pic>
      <p:pic>
        <p:nvPicPr>
          <p:cNvPr id="46" name="Picture 13" descr="MCj0428371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467600" y="1066800"/>
            <a:ext cx="914400" cy="839787"/>
          </a:xfrm>
          <a:prstGeom prst="rect">
            <a:avLst/>
          </a:prstGeom>
          <a:noFill/>
        </p:spPr>
      </p:pic>
      <p:pic>
        <p:nvPicPr>
          <p:cNvPr id="49" name="Picture 27" descr="MCj0428371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1066800"/>
            <a:ext cx="865188" cy="839788"/>
          </a:xfrm>
          <a:prstGeom prst="rect">
            <a:avLst/>
          </a:prstGeom>
          <a:noFill/>
        </p:spPr>
      </p:pic>
      <p:pic>
        <p:nvPicPr>
          <p:cNvPr id="55" name="Picture 30" descr="AN01968_">
            <a:hlinkClick r:id="" action="ppaction://noaction">
              <a:snd r:embed="rId8" name="ПИНГВИНЫ"/>
            </a:hlinkClick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2438400"/>
            <a:ext cx="3048000" cy="1073150"/>
          </a:xfrm>
          <a:prstGeom prst="rect">
            <a:avLst/>
          </a:prstGeom>
          <a:noFill/>
          <a:ln w="19050" cmpd="sng">
            <a:noFill/>
          </a:ln>
        </p:spPr>
      </p:pic>
      <p:grpSp>
        <p:nvGrpSpPr>
          <p:cNvPr id="32" name="Группа 31"/>
          <p:cNvGrpSpPr/>
          <p:nvPr/>
        </p:nvGrpSpPr>
        <p:grpSpPr>
          <a:xfrm>
            <a:off x="4419600" y="2438400"/>
            <a:ext cx="4419600" cy="1073150"/>
            <a:chOff x="4419600" y="2438400"/>
            <a:chExt cx="4419600" cy="1073150"/>
          </a:xfrm>
        </p:grpSpPr>
        <p:pic>
          <p:nvPicPr>
            <p:cNvPr id="56" name="Picture 30" descr="AN01968_">
              <a:hlinkClick r:id="" action="ppaction://noaction">
                <a:snd r:embed="rId8" name="ПИНГВИНЫ"/>
              </a:hlinkClick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4419600" y="2438400"/>
              <a:ext cx="3048000" cy="1073150"/>
            </a:xfrm>
            <a:prstGeom prst="rect">
              <a:avLst/>
            </a:prstGeom>
            <a:noFill/>
            <a:ln w="19050" cmpd="sng">
              <a:noFill/>
            </a:ln>
          </p:spPr>
        </p:pic>
        <p:pic>
          <p:nvPicPr>
            <p:cNvPr id="57" name="Picture 30" descr="AN01968_">
              <a:hlinkClick r:id="" action="ppaction://noaction">
                <a:snd r:embed="rId8" name="ПИНГВИНЫ"/>
              </a:hlinkClick>
            </p:cNvPr>
            <p:cNvPicPr>
              <a:picLocks noChangeAspect="1" noChangeArrowheads="1"/>
            </p:cNvPicPr>
            <p:nvPr/>
          </p:nvPicPr>
          <p:blipFill>
            <a:blip r:embed="rId9"/>
            <a:srcRect l="22884" r="22765"/>
            <a:stretch>
              <a:fillRect/>
            </a:stretch>
          </p:blipFill>
          <p:spPr bwMode="auto">
            <a:xfrm>
              <a:off x="7391400" y="2438400"/>
              <a:ext cx="1447800" cy="1073150"/>
            </a:xfrm>
            <a:prstGeom prst="rect">
              <a:avLst/>
            </a:prstGeom>
            <a:noFill/>
          </p:spPr>
        </p:pic>
      </p:grpSp>
      <p:pic>
        <p:nvPicPr>
          <p:cNvPr id="58" name="Picture 19" descr="Food017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57200" y="41910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Picture 17" descr="LEM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191000"/>
            <a:ext cx="914400" cy="914400"/>
          </a:xfrm>
          <a:prstGeom prst="rect">
            <a:avLst/>
          </a:prstGeom>
          <a:noFill/>
        </p:spPr>
      </p:pic>
      <p:pic>
        <p:nvPicPr>
          <p:cNvPr id="64" name="Picture 19" descr="Food017"/>
          <p:cNvPicPr>
            <a:picLocks noChangeAspect="1" noChangeArrowheads="1"/>
          </p:cNvPicPr>
          <p:nvPr/>
        </p:nvPicPr>
        <p:blipFill>
          <a:blip r:embed="rId11" cstate="print"/>
          <a:srcRect r="21053" b="10526"/>
          <a:stretch>
            <a:fillRect/>
          </a:stretch>
        </p:blipFill>
        <p:spPr bwMode="auto">
          <a:xfrm>
            <a:off x="5410200" y="4191000"/>
            <a:ext cx="847165" cy="81373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3" name="Группа 32"/>
          <p:cNvGrpSpPr/>
          <p:nvPr/>
        </p:nvGrpSpPr>
        <p:grpSpPr>
          <a:xfrm>
            <a:off x="762000" y="5715000"/>
            <a:ext cx="2768198" cy="938212"/>
            <a:chOff x="762000" y="5715000"/>
            <a:chExt cx="2768198" cy="938212"/>
          </a:xfrm>
        </p:grpSpPr>
        <p:pic>
          <p:nvPicPr>
            <p:cNvPr id="67" name="Picture 10" descr="Edu005">
              <a:hlinkClick r:id="" action="ppaction://noaction">
                <a:snd r:embed="rId12" name="каранд"/>
              </a:hlinkClick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62000" y="5715000"/>
              <a:ext cx="1573247" cy="938212"/>
            </a:xfrm>
            <a:prstGeom prst="rect">
              <a:avLst/>
            </a:prstGeom>
            <a:noFill/>
          </p:spPr>
        </p:pic>
        <p:pic>
          <p:nvPicPr>
            <p:cNvPr id="68" name="Picture 10" descr="Edu005">
              <a:hlinkClick r:id="" action="ppaction://noaction">
                <a:snd r:embed="rId12" name="каранд"/>
              </a:hlinkClick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10410491">
              <a:off x="2027054" y="5720900"/>
              <a:ext cx="1503144" cy="896406"/>
            </a:xfrm>
            <a:prstGeom prst="rect">
              <a:avLst/>
            </a:prstGeom>
            <a:noFill/>
          </p:spPr>
        </p:pic>
      </p:grpSp>
      <p:grpSp>
        <p:nvGrpSpPr>
          <p:cNvPr id="34" name="Группа 33"/>
          <p:cNvGrpSpPr/>
          <p:nvPr/>
        </p:nvGrpSpPr>
        <p:grpSpPr>
          <a:xfrm>
            <a:off x="5867400" y="5728998"/>
            <a:ext cx="2839559" cy="1129002"/>
            <a:chOff x="5867400" y="5728998"/>
            <a:chExt cx="2839559" cy="1129002"/>
          </a:xfrm>
        </p:grpSpPr>
        <p:pic>
          <p:nvPicPr>
            <p:cNvPr id="69" name="Picture 10" descr="Edu005">
              <a:hlinkClick r:id="" action="ppaction://noaction">
                <a:snd r:embed="rId12" name="каранд"/>
              </a:hlinkClick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867400" y="5919788"/>
              <a:ext cx="1573247" cy="938212"/>
            </a:xfrm>
            <a:prstGeom prst="rect">
              <a:avLst/>
            </a:prstGeom>
            <a:noFill/>
          </p:spPr>
        </p:pic>
        <p:pic>
          <p:nvPicPr>
            <p:cNvPr id="70" name="Picture 10" descr="Edu005">
              <a:hlinkClick r:id="" action="ppaction://noaction">
                <a:snd r:embed="rId12" name="каранд"/>
              </a:hlinkClick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10410491">
              <a:off x="7207581" y="5902423"/>
              <a:ext cx="1467922" cy="875401"/>
            </a:xfrm>
            <a:prstGeom prst="rect">
              <a:avLst/>
            </a:prstGeom>
            <a:noFill/>
          </p:spPr>
        </p:pic>
        <p:pic>
          <p:nvPicPr>
            <p:cNvPr id="71" name="Picture 10" descr="Edu005">
              <a:hlinkClick r:id="" action="ppaction://noaction">
                <a:snd r:embed="rId12" name="каранд"/>
              </a:hlinkClick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9630290">
              <a:off x="7193800" y="5728998"/>
              <a:ext cx="1513159" cy="902378"/>
            </a:xfrm>
            <a:prstGeom prst="rect">
              <a:avLst/>
            </a:prstGeom>
            <a:noFill/>
          </p:spPr>
        </p:pic>
      </p:grpSp>
      <p:cxnSp>
        <p:nvCxnSpPr>
          <p:cNvPr id="77" name="Прямая соединительная линия 76"/>
          <p:cNvCxnSpPr/>
          <p:nvPr/>
        </p:nvCxnSpPr>
        <p:spPr>
          <a:xfrm rot="10800000">
            <a:off x="0" y="3810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10800000">
            <a:off x="0" y="5334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0800000">
            <a:off x="0" y="220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4. Что изменилось? Что не изменилось?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3810000" y="1600200"/>
            <a:ext cx="914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3810000" y="2971800"/>
            <a:ext cx="914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3886200" y="5410200"/>
            <a:ext cx="6858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609600" y="1371600"/>
            <a:ext cx="3048000" cy="685800"/>
            <a:chOff x="609600" y="1371600"/>
            <a:chExt cx="3048000" cy="6858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6096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2192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8288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4384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0480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609600" y="2743200"/>
            <a:ext cx="3048000" cy="685800"/>
            <a:chOff x="609600" y="2743200"/>
            <a:chExt cx="3048000" cy="68580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6096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2192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8288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4384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0480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09600" y="4800600"/>
            <a:ext cx="3048000" cy="1371600"/>
            <a:chOff x="609600" y="4800600"/>
            <a:chExt cx="3048000" cy="1371600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3048000" y="5486400"/>
              <a:ext cx="6096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09600" y="5486400"/>
              <a:ext cx="6096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219200" y="4800600"/>
              <a:ext cx="6096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828800" y="5486400"/>
              <a:ext cx="6096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438400" y="4800600"/>
              <a:ext cx="6096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876800" y="2743200"/>
            <a:ext cx="3657600" cy="1371600"/>
            <a:chOff x="4876800" y="2743200"/>
            <a:chExt cx="3657600" cy="1371600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48768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4864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0960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7056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7315200" y="34290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79248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73152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876800" y="4800600"/>
            <a:ext cx="2438400" cy="1371600"/>
            <a:chOff x="4876800" y="4800600"/>
            <a:chExt cx="2438400" cy="1371600"/>
          </a:xfrm>
        </p:grpSpPr>
        <p:sp>
          <p:nvSpPr>
            <p:cNvPr id="76" name="Прямоугольник 75"/>
            <p:cNvSpPr/>
            <p:nvPr/>
          </p:nvSpPr>
          <p:spPr>
            <a:xfrm flipV="1">
              <a:off x="6705600" y="4800600"/>
              <a:ext cx="6096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 flipV="1">
              <a:off x="4876800" y="4800600"/>
              <a:ext cx="6096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flipV="1">
              <a:off x="4876800" y="5486400"/>
              <a:ext cx="6096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 flipV="1">
              <a:off x="5486400" y="4800600"/>
              <a:ext cx="6096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 flipV="1">
              <a:off x="6096000" y="4800600"/>
              <a:ext cx="6096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rot="10800000">
            <a:off x="0" y="4572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>
            <a:off x="0" y="23622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4876800" y="1371600"/>
            <a:ext cx="3048000" cy="685800"/>
            <a:chOff x="4876800" y="1371600"/>
            <a:chExt cx="3048000" cy="68580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8768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4864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960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7056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315200" y="1371600"/>
              <a:ext cx="609600" cy="6858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5. Какой предмет следующий?</a:t>
            </a:r>
          </a:p>
        </p:txBody>
      </p:sp>
      <p:pic>
        <p:nvPicPr>
          <p:cNvPr id="4098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905000"/>
            <a:ext cx="1600200" cy="1600200"/>
          </a:xfrm>
          <a:prstGeom prst="rect">
            <a:avLst/>
          </a:prstGeom>
          <a:noFill/>
        </p:spPr>
      </p:pic>
      <p:cxnSp>
        <p:nvCxnSpPr>
          <p:cNvPr id="22" name="Прямая со стрелкой 21"/>
          <p:cNvCxnSpPr/>
          <p:nvPr/>
        </p:nvCxnSpPr>
        <p:spPr>
          <a:xfrm rot="5400000">
            <a:off x="6438900" y="3543300"/>
            <a:ext cx="1524000" cy="1295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6934200" y="4191000"/>
            <a:ext cx="1676400" cy="152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000803_1060_2270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90693">
            <a:off x="5450123" y="2322354"/>
            <a:ext cx="1933218" cy="64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>
            <a:off x="12192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2766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4102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8580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5181600" y="3429000"/>
            <a:ext cx="2667000" cy="12192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7" name="Picture 1" descr="F:\Мои рисунки\ананас проз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1296225" cy="2362200"/>
          </a:xfrm>
          <a:prstGeom prst="rect">
            <a:avLst/>
          </a:prstGeom>
          <a:noFill/>
        </p:spPr>
      </p:pic>
      <p:pic>
        <p:nvPicPr>
          <p:cNvPr id="9218" name="Picture 2" descr="F:\Мои рисунки\бананы проз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33181">
            <a:off x="3505200" y="1905000"/>
            <a:ext cx="1744448" cy="1752600"/>
          </a:xfrm>
          <a:prstGeom prst="rect">
            <a:avLst/>
          </a:prstGeom>
          <a:noFill/>
        </p:spPr>
      </p:pic>
      <p:pic>
        <p:nvPicPr>
          <p:cNvPr id="9219" name="Picture 3" descr="F:\Мои рисунки\груша проз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1828800"/>
            <a:ext cx="1676400" cy="1676400"/>
          </a:xfrm>
          <a:prstGeom prst="rect">
            <a:avLst/>
          </a:prstGeom>
          <a:noFill/>
        </p:spPr>
      </p:pic>
      <p:pic>
        <p:nvPicPr>
          <p:cNvPr id="9220" name="Picture 4" descr="F:\Мои рисунки\ананас проз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505200"/>
            <a:ext cx="1287009" cy="2345405"/>
          </a:xfrm>
          <a:prstGeom prst="rect">
            <a:avLst/>
          </a:prstGeom>
          <a:noFill/>
        </p:spPr>
      </p:pic>
      <p:pic>
        <p:nvPicPr>
          <p:cNvPr id="9221" name="Picture 5" descr="F:\Мои рисунки\бананы проз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876800"/>
            <a:ext cx="1428750" cy="1435426"/>
          </a:xfrm>
          <a:prstGeom prst="rect">
            <a:avLst/>
          </a:prstGeom>
          <a:noFill/>
        </p:spPr>
      </p:pic>
      <p:pic>
        <p:nvPicPr>
          <p:cNvPr id="9222" name="Picture 6" descr="F:\Мои рисунки\груша проз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5105400"/>
            <a:ext cx="1524000" cy="1524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315200" y="655320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предмет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40469 -0.3263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-163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  <p:bldP spid="9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5. Какой предмет следующий?</a:t>
            </a:r>
          </a:p>
        </p:txBody>
      </p:sp>
      <p:pic>
        <p:nvPicPr>
          <p:cNvPr id="4098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905000"/>
            <a:ext cx="1600200" cy="1600200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 rot="10800000" flipV="1">
            <a:off x="5181600" y="3429000"/>
            <a:ext cx="2667000" cy="12192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438900" y="3543300"/>
            <a:ext cx="1524000" cy="1295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6934200" y="4191000"/>
            <a:ext cx="1676400" cy="152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8" descr="food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1905000"/>
            <a:ext cx="1295400" cy="1295400"/>
          </a:xfrm>
          <a:prstGeom prst="rect">
            <a:avLst/>
          </a:prstGeom>
          <a:noFill/>
        </p:spPr>
      </p:pic>
      <p:pic>
        <p:nvPicPr>
          <p:cNvPr id="24" name="Picture 18" descr="food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676400" y="2209800"/>
            <a:ext cx="914400" cy="914400"/>
          </a:xfrm>
          <a:prstGeom prst="rect">
            <a:avLst/>
          </a:prstGeom>
          <a:noFill/>
        </p:spPr>
      </p:pic>
      <p:pic>
        <p:nvPicPr>
          <p:cNvPr id="5123" name="Picture 3" descr="E:\Мои документы\Мои рисунки\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137759">
            <a:off x="2951088" y="2196942"/>
            <a:ext cx="1238250" cy="993775"/>
          </a:xfrm>
          <a:prstGeom prst="rect">
            <a:avLst/>
          </a:prstGeom>
          <a:noFill/>
        </p:spPr>
      </p:pic>
      <p:pic>
        <p:nvPicPr>
          <p:cNvPr id="26" name="Picture 3" descr="E:\Мои документы\Мои рисунки\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137759">
            <a:off x="4591036" y="2420933"/>
            <a:ext cx="895504" cy="718699"/>
          </a:xfrm>
          <a:prstGeom prst="rect">
            <a:avLst/>
          </a:prstGeom>
          <a:noFill/>
        </p:spPr>
      </p:pic>
      <p:pic>
        <p:nvPicPr>
          <p:cNvPr id="27" name="Picture 18" descr="food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981200"/>
            <a:ext cx="1295400" cy="1295400"/>
          </a:xfrm>
          <a:prstGeom prst="rect">
            <a:avLst/>
          </a:prstGeom>
          <a:noFill/>
        </p:spPr>
      </p:pic>
      <p:sp>
        <p:nvSpPr>
          <p:cNvPr id="15" name="Стрелка вправо 14"/>
          <p:cNvSpPr/>
          <p:nvPr/>
        </p:nvSpPr>
        <p:spPr>
          <a:xfrm>
            <a:off x="12192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6670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1910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4864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0866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3" descr="E:\Мои документы\Мои рисунки\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137759">
            <a:off x="4362436" y="4173532"/>
            <a:ext cx="895504" cy="718699"/>
          </a:xfrm>
          <a:prstGeom prst="rect">
            <a:avLst/>
          </a:prstGeom>
          <a:noFill/>
        </p:spPr>
      </p:pic>
      <p:pic>
        <p:nvPicPr>
          <p:cNvPr id="29" name="Picture 3" descr="E:\Мои документы\Мои рисунки\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137759">
            <a:off x="7065887" y="5321142"/>
            <a:ext cx="1238250" cy="993775"/>
          </a:xfrm>
          <a:prstGeom prst="rect">
            <a:avLst/>
          </a:prstGeom>
          <a:noFill/>
        </p:spPr>
      </p:pic>
      <p:pic>
        <p:nvPicPr>
          <p:cNvPr id="30" name="Picture 18" descr="food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953000"/>
            <a:ext cx="914400" cy="914400"/>
          </a:xfrm>
          <a:prstGeom prst="rect">
            <a:avLst/>
          </a:prstGeom>
          <a:noFill/>
        </p:spPr>
      </p:pic>
      <p:cxnSp>
        <p:nvCxnSpPr>
          <p:cNvPr id="31" name="Прямая со стрелкой 30"/>
          <p:cNvCxnSpPr/>
          <p:nvPr/>
        </p:nvCxnSpPr>
        <p:spPr>
          <a:xfrm rot="10800000" flipV="1">
            <a:off x="5715000" y="3429000"/>
            <a:ext cx="2133600" cy="1676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8" descr="food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800600" y="5105400"/>
            <a:ext cx="914400" cy="9144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7315200" y="655320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предмет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9167 -0.3888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-194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  <p:bldP spid="13" grpId="0" animBg="1"/>
      <p:bldP spid="9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5. Какой предмет следующий?</a:t>
            </a: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228600" y="1905000"/>
            <a:ext cx="990600" cy="1524000"/>
          </a:xfrm>
          <a:prstGeom prst="flowChartMagneticDisk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1600200" y="2209800"/>
            <a:ext cx="762000" cy="1219200"/>
          </a:xfrm>
          <a:prstGeom prst="flowChartExtra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2819400" y="2362200"/>
            <a:ext cx="609600" cy="1066800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3886200" y="2286000"/>
            <a:ext cx="762000" cy="1143000"/>
          </a:xfrm>
          <a:prstGeom prst="flowChartExtra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5029200" y="2362200"/>
            <a:ext cx="609600" cy="106680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6096000" y="2286000"/>
            <a:ext cx="762000" cy="1143000"/>
          </a:xfrm>
          <a:prstGeom prst="flowChartExtra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7818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2860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5814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4958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7150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2954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4267200" y="4648200"/>
            <a:ext cx="990600" cy="1524000"/>
          </a:xfrm>
          <a:prstGeom prst="flowChartMagneticDisk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6096000" y="5105400"/>
            <a:ext cx="609600" cy="106680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7391400" y="5105400"/>
            <a:ext cx="609600" cy="1066800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905000"/>
            <a:ext cx="1600200" cy="1600200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 rot="10800000" flipV="1">
            <a:off x="5181600" y="3505200"/>
            <a:ext cx="2667000" cy="11430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477000" y="3581400"/>
            <a:ext cx="1447800" cy="1295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8" idx="1"/>
          </p:cNvCxnSpPr>
          <p:nvPr/>
        </p:nvCxnSpPr>
        <p:spPr>
          <a:xfrm rot="5400000">
            <a:off x="6972300" y="4229100"/>
            <a:ext cx="1600200" cy="152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15200" y="655320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предмет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2139E-6 L 0.37084 -0.3995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6. Найди картинку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990600"/>
          <a:ext cx="58674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90600" y="1219200"/>
          <a:ext cx="111684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CorelDRAW" r:id="rId3" imgW="827640" imgH="797040" progId="">
                  <p:embed/>
                </p:oleObj>
              </mc:Choice>
              <mc:Fallback>
                <p:oleObj name="CorelDRAW" r:id="rId3" imgW="827640" imgH="797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1116847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029200" y="1295400"/>
          <a:ext cx="998537" cy="962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CorelDRAW" r:id="rId5" imgW="827640" imgH="797040" progId="">
                  <p:embed/>
                </p:oleObj>
              </mc:Choice>
              <mc:Fallback>
                <p:oleObj name="CorelDRAW" r:id="rId5" imgW="827640" imgH="797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95400"/>
                        <a:ext cx="998537" cy="962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971800" y="1219200"/>
          <a:ext cx="11069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CorelDRAW" r:id="rId7" imgW="827640" imgH="797040" progId="">
                  <p:embed/>
                </p:oleObj>
              </mc:Choice>
              <mc:Fallback>
                <p:oleObj name="CorelDRAW" r:id="rId7" imgW="827640" imgH="797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219200"/>
                        <a:ext cx="110696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914400" y="3048000"/>
          <a:ext cx="11064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CorelDRAW" r:id="rId9" imgW="827640" imgH="797040" progId="">
                  <p:embed/>
                </p:oleObj>
              </mc:Choice>
              <mc:Fallback>
                <p:oleObj name="CorelDRAW" r:id="rId9" imgW="827640" imgH="7970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11064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086600" y="1219200"/>
          <a:ext cx="11064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CorelDRAW" r:id="rId10" imgW="827640" imgH="797040" progId="">
                  <p:embed/>
                </p:oleObj>
              </mc:Choice>
              <mc:Fallback>
                <p:oleObj name="CorelDRAW" r:id="rId10" imgW="827640" imgH="7970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219200"/>
                        <a:ext cx="11064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066800" y="4800600"/>
          <a:ext cx="9985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CorelDRAW" r:id="rId11" imgW="827640" imgH="797040" progId="">
                  <p:embed/>
                </p:oleObj>
              </mc:Choice>
              <mc:Fallback>
                <p:oleObj name="CorelDRAW" r:id="rId11" imgW="827640" imgH="7970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00600"/>
                        <a:ext cx="99853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3048000" y="3048000"/>
          <a:ext cx="9985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CorelDRAW" r:id="rId12" imgW="827640" imgH="797040" progId="">
                  <p:embed/>
                </p:oleObj>
              </mc:Choice>
              <mc:Fallback>
                <p:oleObj name="CorelDRAW" r:id="rId12" imgW="827640" imgH="79704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48000"/>
                        <a:ext cx="99853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953000" y="2971800"/>
          <a:ext cx="11176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CorelDRAW" r:id="rId13" imgW="827640" imgH="797040" progId="">
                  <p:embed/>
                </p:oleObj>
              </mc:Choice>
              <mc:Fallback>
                <p:oleObj name="CorelDRAW" r:id="rId13" imgW="827640" imgH="7970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71800"/>
                        <a:ext cx="11176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2971800" y="4724400"/>
          <a:ext cx="11176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CorelDRAW" r:id="rId14" imgW="827640" imgH="797040" progId="">
                  <p:embed/>
                </p:oleObj>
              </mc:Choice>
              <mc:Fallback>
                <p:oleObj name="CorelDRAW" r:id="rId14" imgW="827640" imgH="79704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724400"/>
                        <a:ext cx="11176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7086600" y="4648200"/>
          <a:ext cx="11176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CorelDRAW" r:id="rId15" imgW="827640" imgH="797040" progId="">
                  <p:embed/>
                </p:oleObj>
              </mc:Choice>
              <mc:Fallback>
                <p:oleObj name="CorelDRAW" r:id="rId15" imgW="827640" imgH="79704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648200"/>
                        <a:ext cx="11176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7162800" y="2971800"/>
          <a:ext cx="99853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CorelDRAW" r:id="rId16" imgW="827640" imgH="797040" progId="">
                  <p:embed/>
                </p:oleObj>
              </mc:Choice>
              <mc:Fallback>
                <p:oleObj name="CorelDRAW" r:id="rId16" imgW="827640" imgH="79704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971800"/>
                        <a:ext cx="998538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800600" y="4495800"/>
            <a:ext cx="1600200" cy="1600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315200" y="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предмет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7 L -0.22709 0.510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25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6. Найди картинку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990600"/>
          <a:ext cx="58674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6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495800"/>
            <a:ext cx="1600200" cy="1600200"/>
          </a:xfrm>
          <a:prstGeom prst="rect">
            <a:avLst/>
          </a:prstGeom>
          <a:noFill/>
        </p:spPr>
      </p:pic>
      <p:pic>
        <p:nvPicPr>
          <p:cNvPr id="48130" name="Picture 2" descr="F:\Мои рисунки\смешарики\нюша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648200"/>
            <a:ext cx="1375769" cy="1524000"/>
          </a:xfrm>
          <a:prstGeom prst="rect">
            <a:avLst/>
          </a:prstGeom>
          <a:noFill/>
        </p:spPr>
      </p:pic>
      <p:pic>
        <p:nvPicPr>
          <p:cNvPr id="48131" name="Picture 3" descr="F:\Мои рисунки\смешарики\бараш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0266" y="2666999"/>
            <a:ext cx="1522016" cy="1600201"/>
          </a:xfrm>
          <a:prstGeom prst="rect">
            <a:avLst/>
          </a:prstGeom>
          <a:noFill/>
        </p:spPr>
      </p:pic>
      <p:pic>
        <p:nvPicPr>
          <p:cNvPr id="48132" name="Picture 4" descr="F:\Мои рисунки\смешарики\ежик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914400"/>
            <a:ext cx="1450181" cy="1600200"/>
          </a:xfrm>
          <a:prstGeom prst="rect">
            <a:avLst/>
          </a:prstGeom>
          <a:noFill/>
        </p:spPr>
      </p:pic>
      <p:pic>
        <p:nvPicPr>
          <p:cNvPr id="48133" name="Picture 5" descr="F:\Мои рисунки\смешарики\нюша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083220"/>
            <a:ext cx="1399639" cy="1550442"/>
          </a:xfrm>
          <a:prstGeom prst="rect">
            <a:avLst/>
          </a:prstGeom>
          <a:noFill/>
        </p:spPr>
      </p:pic>
      <p:pic>
        <p:nvPicPr>
          <p:cNvPr id="48134" name="Picture 6" descr="F:\Мои рисунки\смешарики\бараш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066800"/>
            <a:ext cx="1525910" cy="1604296"/>
          </a:xfrm>
          <a:prstGeom prst="rect">
            <a:avLst/>
          </a:prstGeom>
          <a:noFill/>
        </p:spPr>
      </p:pic>
      <p:pic>
        <p:nvPicPr>
          <p:cNvPr id="48135" name="Picture 7" descr="F:\Мои рисунки\смешарики\ежик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066800"/>
            <a:ext cx="1363913" cy="1505007"/>
          </a:xfrm>
          <a:prstGeom prst="rect">
            <a:avLst/>
          </a:prstGeom>
          <a:noFill/>
        </p:spPr>
      </p:pic>
      <p:pic>
        <p:nvPicPr>
          <p:cNvPr id="48136" name="Picture 8" descr="F:\Мои рисунки\смешарики\нюша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819400"/>
            <a:ext cx="1379012" cy="1527592"/>
          </a:xfrm>
          <a:prstGeom prst="rect">
            <a:avLst/>
          </a:prstGeom>
          <a:noFill/>
        </p:spPr>
      </p:pic>
      <p:pic>
        <p:nvPicPr>
          <p:cNvPr id="48137" name="Picture 9" descr="F:\Мои рисунки\смешарики\бараш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743200"/>
            <a:ext cx="1492911" cy="1569602"/>
          </a:xfrm>
          <a:prstGeom prst="rect">
            <a:avLst/>
          </a:prstGeom>
          <a:noFill/>
        </p:spPr>
      </p:pic>
      <p:pic>
        <p:nvPicPr>
          <p:cNvPr id="48138" name="Picture 10" descr="F:\Мои рисунки\смешарики\ежик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819400"/>
            <a:ext cx="1452500" cy="1602758"/>
          </a:xfrm>
          <a:prstGeom prst="rect">
            <a:avLst/>
          </a:prstGeom>
          <a:noFill/>
        </p:spPr>
      </p:pic>
      <p:pic>
        <p:nvPicPr>
          <p:cNvPr id="27" name="Picture 8" descr="F:\Мои рисунки\смешарики\нюша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495800"/>
            <a:ext cx="1379012" cy="1527592"/>
          </a:xfrm>
          <a:prstGeom prst="rect">
            <a:avLst/>
          </a:prstGeom>
          <a:noFill/>
        </p:spPr>
      </p:pic>
      <p:pic>
        <p:nvPicPr>
          <p:cNvPr id="28" name="Picture 10" descr="F:\Мои рисунки\смешарики\ежик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495800"/>
            <a:ext cx="1452500" cy="160275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315200" y="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предмет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24653 0.25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128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0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6. Найди картинку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990600"/>
          <a:ext cx="58674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6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495800"/>
            <a:ext cx="1600200" cy="1600200"/>
          </a:xfrm>
          <a:prstGeom prst="rect">
            <a:avLst/>
          </a:prstGeom>
          <a:noFill/>
        </p:spPr>
      </p:pic>
      <p:pic>
        <p:nvPicPr>
          <p:cNvPr id="48130" name="Picture 2" descr="F:\Мои рисунки\Детские\яблоко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48200"/>
            <a:ext cx="1447800" cy="1352550"/>
          </a:xfrm>
          <a:prstGeom prst="rect">
            <a:avLst/>
          </a:prstGeom>
          <a:noFill/>
        </p:spPr>
      </p:pic>
      <p:pic>
        <p:nvPicPr>
          <p:cNvPr id="48131" name="Picture 3" descr="F:\Мои рисунки\Детские\груша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09118">
            <a:off x="914400" y="914400"/>
            <a:ext cx="1237351" cy="1714500"/>
          </a:xfrm>
          <a:prstGeom prst="rect">
            <a:avLst/>
          </a:prstGeom>
          <a:noFill/>
        </p:spPr>
      </p:pic>
      <p:pic>
        <p:nvPicPr>
          <p:cNvPr id="48132" name="Picture 4" descr="F:\Мои рисунки\Детские\лимон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819400"/>
            <a:ext cx="1676400" cy="1676400"/>
          </a:xfrm>
          <a:prstGeom prst="rect">
            <a:avLst/>
          </a:prstGeom>
          <a:noFill/>
        </p:spPr>
      </p:pic>
      <p:pic>
        <p:nvPicPr>
          <p:cNvPr id="19" name="Picture 2" descr="F:\Мои рисунки\Детские\яблоко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95600"/>
            <a:ext cx="1447800" cy="1352550"/>
          </a:xfrm>
          <a:prstGeom prst="rect">
            <a:avLst/>
          </a:prstGeom>
          <a:noFill/>
        </p:spPr>
      </p:pic>
      <p:pic>
        <p:nvPicPr>
          <p:cNvPr id="20" name="Picture 3" descr="F:\Мои рисунки\Детские\груша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09118">
            <a:off x="2972688" y="2696269"/>
            <a:ext cx="1237351" cy="1714500"/>
          </a:xfrm>
          <a:prstGeom prst="rect">
            <a:avLst/>
          </a:prstGeom>
          <a:noFill/>
        </p:spPr>
      </p:pic>
      <p:pic>
        <p:nvPicPr>
          <p:cNvPr id="21" name="Picture 4" descr="F:\Мои рисунки\Детские\лимон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914400"/>
            <a:ext cx="1676400" cy="1676400"/>
          </a:xfrm>
          <a:prstGeom prst="rect">
            <a:avLst/>
          </a:prstGeom>
          <a:noFill/>
        </p:spPr>
      </p:pic>
      <p:pic>
        <p:nvPicPr>
          <p:cNvPr id="22" name="Picture 2" descr="F:\Мои рисунки\Детские\яблоко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143000"/>
            <a:ext cx="1447800" cy="1352550"/>
          </a:xfrm>
          <a:prstGeom prst="rect">
            <a:avLst/>
          </a:prstGeom>
          <a:noFill/>
        </p:spPr>
      </p:pic>
      <p:pic>
        <p:nvPicPr>
          <p:cNvPr id="23" name="Picture 3" descr="F:\Мои рисунки\Детские\груша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09118">
            <a:off x="7011290" y="715068"/>
            <a:ext cx="1237351" cy="1714500"/>
          </a:xfrm>
          <a:prstGeom prst="rect">
            <a:avLst/>
          </a:prstGeom>
          <a:noFill/>
        </p:spPr>
      </p:pic>
      <p:pic>
        <p:nvPicPr>
          <p:cNvPr id="24" name="Picture 4" descr="F:\Мои рисунки\Детские\лимон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572000"/>
            <a:ext cx="1676400" cy="1676400"/>
          </a:xfrm>
          <a:prstGeom prst="rect">
            <a:avLst/>
          </a:prstGeom>
          <a:noFill/>
        </p:spPr>
      </p:pic>
      <p:pic>
        <p:nvPicPr>
          <p:cNvPr id="25" name="Picture 2" descr="F:\Мои рисунки\Детские\яблоко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648200"/>
            <a:ext cx="1447800" cy="1352550"/>
          </a:xfrm>
          <a:prstGeom prst="rect">
            <a:avLst/>
          </a:prstGeom>
          <a:noFill/>
        </p:spPr>
      </p:pic>
      <p:pic>
        <p:nvPicPr>
          <p:cNvPr id="28" name="Picture 4" descr="F:\Мои рисунки\Детские\лимон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667000"/>
            <a:ext cx="1676400" cy="1676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315200" y="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предмет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21771 0.5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26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9313811">
            <a:off x="252915" y="2130923"/>
            <a:ext cx="8229600" cy="1685924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 УВАЖЕИЕМ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ЮЛИЯ НИКОЛАЕВНА</a:t>
            </a:r>
            <a:endParaRPr lang="ru-RU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57224" y="5569908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002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>
                <a:solidFill>
                  <a:srgbClr val="FF0000"/>
                </a:solidFill>
              </a:rPr>
              <a:t>Цели:</a:t>
            </a:r>
            <a:r>
              <a:rPr lang="ru-RU" sz="2800" i="1" dirty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i="1" dirty="0"/>
              <a:t>научить сравнивать предметы по тем или иным признакам: цвету, форме, размеру;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i="1" dirty="0"/>
              <a:t>находить и выделять «лишнюю» фигуру;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i="1" dirty="0"/>
              <a:t>закреплять умения сравнивать предметы по нескольким признакам;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i="1" dirty="0"/>
              <a:t>выявлять правило расположения рисунков в ряду, умение продолжать ряд.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4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Предметы различаются по </a:t>
            </a:r>
            <a:r>
              <a:rPr lang="ru-RU" sz="3600" b="1" i="1" u="sng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цвету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:</a:t>
            </a:r>
          </a:p>
        </p:txBody>
      </p:sp>
      <p:pic>
        <p:nvPicPr>
          <p:cNvPr id="7297" name="Picture 129" descr="F:\Мои рисунки\Детские\пятиугольни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19400"/>
            <a:ext cx="11996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99" name="Picture 131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9239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4" name="Picture 136" descr="F:\Мои рисунки\Детские\огурчик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3505200"/>
            <a:ext cx="15049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F:\Мои рисунки\Детские\груша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1066800"/>
            <a:ext cx="1284237" cy="2057400"/>
          </a:xfrm>
          <a:prstGeom prst="rect">
            <a:avLst/>
          </a:prstGeom>
          <a:noFill/>
        </p:spPr>
      </p:pic>
      <p:pic>
        <p:nvPicPr>
          <p:cNvPr id="19460" name="Picture 4" descr="F:\Мои рисунки\Детские\банан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2971800"/>
            <a:ext cx="1362075" cy="1495425"/>
          </a:xfrm>
          <a:prstGeom prst="rect">
            <a:avLst/>
          </a:prstGeom>
          <a:noFill/>
        </p:spPr>
      </p:pic>
      <p:pic>
        <p:nvPicPr>
          <p:cNvPr id="19462" name="Picture 6" descr="F:\Мои рисунки\Детские\юрта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1447800"/>
            <a:ext cx="1905000" cy="1447800"/>
          </a:xfrm>
          <a:prstGeom prst="rect">
            <a:avLst/>
          </a:prstGeom>
          <a:noFill/>
        </p:spPr>
      </p:pic>
      <p:pic>
        <p:nvPicPr>
          <p:cNvPr id="19463" name="Picture 7" descr="F:\Мои рисунки\Детские\свин1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4419600"/>
            <a:ext cx="1428750" cy="904875"/>
          </a:xfrm>
          <a:prstGeom prst="rect">
            <a:avLst/>
          </a:prstGeom>
          <a:noFill/>
        </p:spPr>
      </p:pic>
      <p:pic>
        <p:nvPicPr>
          <p:cNvPr id="19464" name="Picture 8" descr="F:\Мои рисунки\Детские\круг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4191000"/>
            <a:ext cx="1143000" cy="1143000"/>
          </a:xfrm>
          <a:prstGeom prst="rect">
            <a:avLst/>
          </a:prstGeom>
          <a:noFill/>
        </p:spPr>
      </p:pic>
      <p:pic>
        <p:nvPicPr>
          <p:cNvPr id="19466" name="Picture 10" descr="F:\Мои рисунки\Детские\лягшоно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0" y="4800600"/>
            <a:ext cx="1676400" cy="1830962"/>
          </a:xfrm>
          <a:prstGeom prst="rect">
            <a:avLst/>
          </a:prstGeom>
          <a:noFill/>
        </p:spPr>
      </p:pic>
      <p:pic>
        <p:nvPicPr>
          <p:cNvPr id="19467" name="Picture 11" descr="F:\Мои рисунки\животные весел\дильфин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7380589">
            <a:off x="2902561" y="3666203"/>
            <a:ext cx="1188487" cy="1661237"/>
          </a:xfrm>
          <a:prstGeom prst="rect">
            <a:avLst/>
          </a:prstGeom>
          <a:noFill/>
        </p:spPr>
      </p:pic>
      <p:pic>
        <p:nvPicPr>
          <p:cNvPr id="19469" name="Picture 13" descr="F:\Мои рисунки\Детские\крокодил1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0" y="5562600"/>
            <a:ext cx="1905000" cy="1000125"/>
          </a:xfrm>
          <a:prstGeom prst="rect">
            <a:avLst/>
          </a:prstGeom>
          <a:noFill/>
        </p:spPr>
      </p:pic>
      <p:pic>
        <p:nvPicPr>
          <p:cNvPr id="19457" name="Picture 1" descr="F:\Мои рисунки\Детские\машина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2209800" y="1905000"/>
            <a:ext cx="2133600" cy="923925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 rot="5400000">
            <a:off x="-913606" y="4114006"/>
            <a:ext cx="5486400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F:\Мои рисунки\Детские\square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200" y="5562600"/>
            <a:ext cx="1066800" cy="1066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1066801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фигуру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2" name="Picture 140" descr="F:\Мои рисунки\Детские\triang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1428750" cy="1428750"/>
          </a:xfrm>
          <a:prstGeom prst="triangle">
            <a:avLst/>
          </a:prstGeom>
          <a:noFill/>
        </p:spPr>
      </p:pic>
      <p:pic>
        <p:nvPicPr>
          <p:cNvPr id="8333" name="Picture 141" descr="F:\Мои рисунки\Детские\огурчи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657600"/>
            <a:ext cx="15049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5" name="Picture 143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105400"/>
            <a:ext cx="1000125" cy="155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6" name="Picture 144" descr="F:\Мои рисунки\Детские\колобок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2743200"/>
            <a:ext cx="19129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7" name="Picture 145" descr="F:\Мои рисунки\Детские\круг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429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8" name="Picture 146" descr="F:\Мои рисунки\Детские\кабачок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1524000"/>
            <a:ext cx="15049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9" name="Picture 147" descr="F:\Мои рисунки\Детские\house2002-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9400" y="4267200"/>
            <a:ext cx="1428750" cy="1981200"/>
          </a:xfrm>
          <a:prstGeom prst="triangle">
            <a:avLst/>
          </a:prstGeom>
          <a:noFill/>
        </p:spPr>
      </p:pic>
      <p:pic>
        <p:nvPicPr>
          <p:cNvPr id="8340" name="Picture 148" descr="F:\Мои рисунки\Детские\det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1524000"/>
            <a:ext cx="1579254" cy="1388428"/>
          </a:xfrm>
          <a:prstGeom prst="triangle">
            <a:avLst/>
          </a:prstGeom>
          <a:noFill/>
        </p:spPr>
      </p:pic>
      <p:pic>
        <p:nvPicPr>
          <p:cNvPr id="8341" name="Picture 149" descr="F:\Мои рисунки\Детские\collection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38800" y="4724400"/>
            <a:ext cx="17954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Предметы различаются по </a:t>
            </a:r>
            <a:r>
              <a:rPr lang="ru-RU" sz="3600" b="1" i="1" u="sng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форме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:</a:t>
            </a: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819400" y="4267200"/>
            <a:ext cx="1371600" cy="1828800"/>
          </a:xfrm>
          <a:prstGeom prst="triangl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-380206" y="4114006"/>
            <a:ext cx="5486400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99060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фигуру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5"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4" name="Picture 128" descr="F:\Мои рисунки\Детские\poohl.gif"/>
          <p:cNvPicPr>
            <a:picLocks noChangeAspect="1" noChangeArrowheads="1"/>
          </p:cNvPicPr>
          <p:nvPr/>
        </p:nvPicPr>
        <p:blipFill>
          <a:blip r:embed="rId2"/>
          <a:srcRect l="14035" b="55518"/>
          <a:stretch>
            <a:fillRect/>
          </a:stretch>
        </p:blipFill>
        <p:spPr bwMode="auto">
          <a:xfrm>
            <a:off x="609600" y="3124200"/>
            <a:ext cx="838200" cy="92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47" name="Picture 131" descr="F:\Мои рисунки\Картинки XP\Анимации картинки\Cartoon Characters\CRCTR22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83394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4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Предметы различаются по </a:t>
            </a:r>
            <a:r>
              <a:rPr lang="ru-RU" sz="3600" b="1" i="1" u="sng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размеру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:</a:t>
            </a:r>
          </a:p>
        </p:txBody>
      </p:sp>
      <p:pic>
        <p:nvPicPr>
          <p:cNvPr id="16388" name="Picture 4" descr="F:\Мои рисунки\Детские\шар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143000"/>
            <a:ext cx="1973580" cy="2819400"/>
          </a:xfrm>
          <a:prstGeom prst="rect">
            <a:avLst/>
          </a:prstGeom>
          <a:noFill/>
        </p:spPr>
      </p:pic>
      <p:pic>
        <p:nvPicPr>
          <p:cNvPr id="2" name="Picture 1" descr="F:\Мои рисунки\Детские\слоник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600200"/>
            <a:ext cx="2438400" cy="1861574"/>
          </a:xfrm>
          <a:prstGeom prst="rect">
            <a:avLst/>
          </a:prstGeom>
          <a:noFill/>
        </p:spPr>
      </p:pic>
      <p:pic>
        <p:nvPicPr>
          <p:cNvPr id="5" name="Picture 4" descr="F:\Мои рисунки\ежик 1.gif"/>
          <p:cNvPicPr>
            <a:picLocks noChangeAspect="1" noChangeArrowheads="1"/>
          </p:cNvPicPr>
          <p:nvPr/>
        </p:nvPicPr>
        <p:blipFill>
          <a:blip r:embed="rId6"/>
          <a:srcRect b="17460"/>
          <a:stretch>
            <a:fillRect/>
          </a:stretch>
        </p:blipFill>
        <p:spPr bwMode="auto">
          <a:xfrm>
            <a:off x="381000" y="5715000"/>
            <a:ext cx="1397977" cy="9144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-913606" y="4114006"/>
            <a:ext cx="5486400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1066801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фигуру</a:t>
            </a:r>
          </a:p>
        </p:txBody>
      </p:sp>
      <p:pic>
        <p:nvPicPr>
          <p:cNvPr id="4" name="Picture 3" descr="F:\Мои рисунки\Детские\арбуз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191000"/>
            <a:ext cx="2286000" cy="2286000"/>
          </a:xfrm>
          <a:prstGeom prst="rect">
            <a:avLst/>
          </a:prstGeom>
          <a:noFill/>
        </p:spPr>
      </p:pic>
      <p:pic>
        <p:nvPicPr>
          <p:cNvPr id="6" name="Picture 4" descr="F:\Мои рисунки\фрукты овощи ягоды\яблоко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114800"/>
            <a:ext cx="1048197" cy="1395412"/>
          </a:xfrm>
          <a:prstGeom prst="rect">
            <a:avLst/>
          </a:prstGeom>
          <a:noFill/>
        </p:spPr>
      </p:pic>
      <p:pic>
        <p:nvPicPr>
          <p:cNvPr id="16389" name="Picture 5" descr="F:\Мои рисунки\дерево 1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3581400"/>
            <a:ext cx="2286381" cy="284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4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1. Чем похожи предметы? Чем отличаются?</a:t>
            </a:r>
          </a:p>
        </p:txBody>
      </p:sp>
      <p:cxnSp>
        <p:nvCxnSpPr>
          <p:cNvPr id="172" name="Прямая соединительная линия 171"/>
          <p:cNvCxnSpPr/>
          <p:nvPr/>
        </p:nvCxnSpPr>
        <p:spPr>
          <a:xfrm rot="5400000">
            <a:off x="1411288" y="3771900"/>
            <a:ext cx="617061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rot="10800000">
            <a:off x="0" y="3429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6" name="Picture 166" descr="F:\Мои рисунки\Коллекция картинок (Microsoft)\j023267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953000"/>
            <a:ext cx="1250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7" name="Picture 167" descr="F:\Мои рисунки\Коллекция картинок (Microsoft)\j008405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657600"/>
            <a:ext cx="1993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8" name="Picture 168" descr="F:\Мои рисунки\Коллекция картинок (Microsoft)\j04339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657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9" name="Picture 169" descr="F:\Мои рисунки\Коллекция картинок (Microsoft)\j04339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48640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F:\Мои рисунки\лист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447800"/>
            <a:ext cx="1762125" cy="1590675"/>
          </a:xfrm>
          <a:prstGeom prst="rect">
            <a:avLst/>
          </a:prstGeom>
          <a:noFill/>
        </p:spPr>
      </p:pic>
      <p:pic>
        <p:nvPicPr>
          <p:cNvPr id="15363" name="Picture 3" descr="F:\Мои рисунки\лист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371600"/>
            <a:ext cx="2066925" cy="1695450"/>
          </a:xfrm>
          <a:prstGeom prst="rect">
            <a:avLst/>
          </a:prstGeom>
          <a:noFill/>
        </p:spPr>
      </p:pic>
      <p:pic>
        <p:nvPicPr>
          <p:cNvPr id="15365" name="Picture 5" descr="F:\Мои рисунки\Безимени-4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1447800"/>
            <a:ext cx="2037806" cy="1287422"/>
          </a:xfrm>
          <a:prstGeom prst="rect">
            <a:avLst/>
          </a:prstGeom>
          <a:noFill/>
        </p:spPr>
      </p:pic>
      <p:pic>
        <p:nvPicPr>
          <p:cNvPr id="15366" name="Picture 6" descr="F:\Мои рисунки\Безимени-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648200" y="1447800"/>
            <a:ext cx="2040260" cy="1261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2. Что изменилось?</a:t>
            </a: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rot="10800000">
            <a:off x="0" y="27432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rot="10800000">
            <a:off x="0" y="48006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endCxn id="129" idx="2"/>
          </p:cNvCxnSpPr>
          <p:nvPr/>
        </p:nvCxnSpPr>
        <p:spPr>
          <a:xfrm rot="5400000" flipH="1" flipV="1">
            <a:off x="1488281" y="3774282"/>
            <a:ext cx="61690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>
            <a:off x="2057400" y="1600200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6477000" y="1676400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97" name="Picture 133" descr="F:\Мои рисунки\Детские\помидор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14192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98" name="Picture 134" descr="F:\Мои рисунки\Детские\круг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124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Улыбающееся лицо 148"/>
          <p:cNvSpPr/>
          <p:nvPr/>
        </p:nvSpPr>
        <p:spPr>
          <a:xfrm>
            <a:off x="381000" y="5410200"/>
            <a:ext cx="914400" cy="838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0" name="Улыбающееся лицо 149"/>
          <p:cNvSpPr/>
          <p:nvPr/>
        </p:nvSpPr>
        <p:spPr>
          <a:xfrm>
            <a:off x="3048000" y="5410200"/>
            <a:ext cx="914400" cy="83820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1" name="Улыбающееся лицо 150"/>
          <p:cNvSpPr/>
          <p:nvPr/>
        </p:nvSpPr>
        <p:spPr>
          <a:xfrm>
            <a:off x="1752600" y="5410200"/>
            <a:ext cx="914400" cy="838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3" name="Прямая соединительная линия 152"/>
          <p:cNvCxnSpPr>
            <a:endCxn id="151" idx="1"/>
          </p:cNvCxnSpPr>
          <p:nvPr/>
        </p:nvCxnSpPr>
        <p:spPr>
          <a:xfrm>
            <a:off x="1676400" y="5334000"/>
            <a:ext cx="209550" cy="19843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rot="16200000" flipH="1">
            <a:off x="1866900" y="5219700"/>
            <a:ext cx="22860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rot="5400000">
            <a:off x="2424906" y="5271294"/>
            <a:ext cx="198438" cy="17145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 flipV="1">
            <a:off x="2590800" y="5486400"/>
            <a:ext cx="228600" cy="12223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>
            <a:endCxn id="151" idx="0"/>
          </p:cNvCxnSpPr>
          <p:nvPr/>
        </p:nvCxnSpPr>
        <p:spPr>
          <a:xfrm rot="5400000">
            <a:off x="2057401" y="5257800"/>
            <a:ext cx="304800" cy="317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99" name="Picture 135" descr="F:\Мои рисунки\Детские\ship_azzy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334000"/>
            <a:ext cx="12001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0" name="Picture 136" descr="F:\Мои рисунки\Детские\ship_azzy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334000"/>
            <a:ext cx="112871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1" name="Picture 137" descr="F:\Мои рисунки\Детские\ship_azzy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5257800"/>
            <a:ext cx="10937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6" name="Прямая со стрелкой 175"/>
          <p:cNvCxnSpPr/>
          <p:nvPr/>
        </p:nvCxnSpPr>
        <p:spPr>
          <a:xfrm>
            <a:off x="1905000" y="3733800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 стрелкой 176"/>
          <p:cNvCxnSpPr/>
          <p:nvPr/>
        </p:nvCxnSpPr>
        <p:spPr>
          <a:xfrm>
            <a:off x="6553200" y="3733800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>
            <a:off x="1295400" y="5867400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/>
          <p:nvPr/>
        </p:nvCxnSpPr>
        <p:spPr>
          <a:xfrm>
            <a:off x="2667000" y="5867400"/>
            <a:ext cx="3048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/>
          <p:nvPr/>
        </p:nvCxnSpPr>
        <p:spPr>
          <a:xfrm>
            <a:off x="5867400" y="5943600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 стрелкой 186"/>
          <p:cNvCxnSpPr/>
          <p:nvPr/>
        </p:nvCxnSpPr>
        <p:spPr>
          <a:xfrm>
            <a:off x="7391400" y="5943600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7" name="Picture 1" descr="F:\Мои рисунки\ключик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533400"/>
            <a:ext cx="2064494" cy="2057400"/>
          </a:xfrm>
          <a:prstGeom prst="rect">
            <a:avLst/>
          </a:prstGeom>
          <a:noFill/>
        </p:spPr>
      </p:pic>
      <p:pic>
        <p:nvPicPr>
          <p:cNvPr id="14338" name="Picture 2" descr="F:\Мои рисунки\ключик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914400"/>
            <a:ext cx="1462350" cy="1457325"/>
          </a:xfrm>
          <a:prstGeom prst="rect">
            <a:avLst/>
          </a:prstGeom>
          <a:noFill/>
        </p:spPr>
      </p:pic>
      <p:pic>
        <p:nvPicPr>
          <p:cNvPr id="14339" name="Picture 3" descr="F:\Мои рисунки\фрукты овощи ягоды\груша3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2895600"/>
            <a:ext cx="1319927" cy="1752600"/>
          </a:xfrm>
          <a:prstGeom prst="rect">
            <a:avLst/>
          </a:prstGeom>
          <a:noFill/>
        </p:spPr>
      </p:pic>
      <p:pic>
        <p:nvPicPr>
          <p:cNvPr id="14340" name="Picture 4" descr="F:\Мои рисунки\фрукты овощи ягоды\груша2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43800" y="2895600"/>
            <a:ext cx="1319927" cy="1752600"/>
          </a:xfrm>
          <a:prstGeom prst="rect">
            <a:avLst/>
          </a:prstGeom>
          <a:noFill/>
        </p:spPr>
      </p:pic>
      <p:pic>
        <p:nvPicPr>
          <p:cNvPr id="14341" name="Picture 5" descr="F:\Мои рисунки\фрукты овощи ягоды\перец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1143000"/>
            <a:ext cx="1277698" cy="1290637"/>
          </a:xfrm>
          <a:prstGeom prst="rect">
            <a:avLst/>
          </a:prstGeom>
          <a:noFill/>
        </p:spPr>
      </p:pic>
      <p:pic>
        <p:nvPicPr>
          <p:cNvPr id="14342" name="Picture 6" descr="F:\Мои рисунки\фрукты овощи ягоды\перец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15200" y="989057"/>
            <a:ext cx="1585686" cy="1601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0" y="2286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3. Какой предмет  «лишний»?</a:t>
            </a:r>
          </a:p>
        </p:txBody>
      </p:sp>
      <p:pic>
        <p:nvPicPr>
          <p:cNvPr id="9219" name="Picture 124" descr="F:\Мои рисунки\Детские\огурчи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914400"/>
            <a:ext cx="113506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25" descr="F:\Мои рисунки\Детские\морковь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85800"/>
            <a:ext cx="906463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26" descr="F:\Мои рисунки\Детские\луч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838200"/>
            <a:ext cx="10414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7" descr="F:\Мои рисунки\Детские\помидор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914400"/>
            <a:ext cx="1149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8" descr="F:\Мои рисунки\Коллекция картинок (Microsoft)\j0088262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81000"/>
            <a:ext cx="1849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9" descr="F:\Мои рисунки\Коллекция картинок (Microsoft)\j043391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762000"/>
            <a:ext cx="130968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5" name="Прямая соединительная линия 134"/>
          <p:cNvCxnSpPr/>
          <p:nvPr/>
        </p:nvCxnSpPr>
        <p:spPr>
          <a:xfrm rot="10800000">
            <a:off x="0" y="21336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rot="10800000">
            <a:off x="0" y="3733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rot="10800000">
            <a:off x="0" y="51816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8" name="Picture 130" descr="F:\Мои рисунки\Детские\груша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2133600"/>
            <a:ext cx="9334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1" descr="F:\Мои рисунки\Коллекция картинок (Microsoft)\j0246109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2286000"/>
            <a:ext cx="110875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F:\Мои рисунки\Детские\яблоко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2514600"/>
            <a:ext cx="1028700" cy="961022"/>
          </a:xfrm>
          <a:prstGeom prst="rect">
            <a:avLst/>
          </a:prstGeom>
          <a:noFill/>
        </p:spPr>
      </p:pic>
      <p:pic>
        <p:nvPicPr>
          <p:cNvPr id="13314" name="Picture 2" descr="F:\Мои рисунки\Детские\лимон долками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63819" y="2362200"/>
            <a:ext cx="1470581" cy="990600"/>
          </a:xfrm>
          <a:prstGeom prst="rect">
            <a:avLst/>
          </a:prstGeom>
          <a:noFill/>
        </p:spPr>
      </p:pic>
      <p:pic>
        <p:nvPicPr>
          <p:cNvPr id="13315" name="Picture 3" descr="F:\Мои рисунки\Детские\круж цвет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62400" y="2438400"/>
            <a:ext cx="1333500" cy="1000125"/>
          </a:xfrm>
          <a:prstGeom prst="rect">
            <a:avLst/>
          </a:prstGeom>
          <a:noFill/>
        </p:spPr>
      </p:pic>
      <p:pic>
        <p:nvPicPr>
          <p:cNvPr id="13316" name="Picture 4" descr="F:\Мои рисунки\Детские\груша1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3810000"/>
            <a:ext cx="879894" cy="1219200"/>
          </a:xfrm>
          <a:prstGeom prst="rect">
            <a:avLst/>
          </a:prstGeom>
          <a:noFill/>
        </p:spPr>
      </p:pic>
      <p:pic>
        <p:nvPicPr>
          <p:cNvPr id="13317" name="Picture 5" descr="F:\Мои рисунки\Детские\кастрюля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24600" y="3810000"/>
            <a:ext cx="1238250" cy="1085850"/>
          </a:xfrm>
          <a:prstGeom prst="rect">
            <a:avLst/>
          </a:prstGeom>
          <a:noFill/>
        </p:spPr>
      </p:pic>
      <p:pic>
        <p:nvPicPr>
          <p:cNvPr id="13318" name="Picture 6" descr="F:\Мои рисунки\Детские\тарелка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43800" y="4038600"/>
            <a:ext cx="1190625" cy="962025"/>
          </a:xfrm>
          <a:prstGeom prst="rect">
            <a:avLst/>
          </a:prstGeom>
          <a:noFill/>
        </p:spPr>
      </p:pic>
      <p:pic>
        <p:nvPicPr>
          <p:cNvPr id="13319" name="Picture 7" descr="F:\Мои рисунки\Детские\чайник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3810000"/>
            <a:ext cx="1428750" cy="1076325"/>
          </a:xfrm>
          <a:prstGeom prst="rect">
            <a:avLst/>
          </a:prstGeom>
          <a:noFill/>
        </p:spPr>
      </p:pic>
      <p:pic>
        <p:nvPicPr>
          <p:cNvPr id="13320" name="Picture 8" descr="F:\Мои рисунки\Детские\чашка и блюдце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" y="3962400"/>
            <a:ext cx="1409700" cy="971550"/>
          </a:xfrm>
          <a:prstGeom prst="rect">
            <a:avLst/>
          </a:prstGeom>
          <a:noFill/>
        </p:spPr>
      </p:pic>
      <p:pic>
        <p:nvPicPr>
          <p:cNvPr id="13321" name="Picture 9" descr="F:\Мои рисунки\Детские\ваза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29200" y="3733800"/>
            <a:ext cx="933450" cy="1362075"/>
          </a:xfrm>
          <a:prstGeom prst="rect">
            <a:avLst/>
          </a:prstGeom>
          <a:noFill/>
        </p:spPr>
      </p:pic>
      <p:pic>
        <p:nvPicPr>
          <p:cNvPr id="13322" name="Picture 10" descr="F:\Мои рисунки\Детские\кружка син.gi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772400" y="5334000"/>
            <a:ext cx="1026701" cy="1001961"/>
          </a:xfrm>
          <a:prstGeom prst="rect">
            <a:avLst/>
          </a:prstGeom>
          <a:noFill/>
        </p:spPr>
      </p:pic>
      <p:pic>
        <p:nvPicPr>
          <p:cNvPr id="13323" name="Picture 11" descr="F:\Мои рисунки\Детские\круж жел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04800" y="5181600"/>
            <a:ext cx="1301510" cy="1295400"/>
          </a:xfrm>
          <a:prstGeom prst="rect">
            <a:avLst/>
          </a:prstGeom>
          <a:noFill/>
        </p:spPr>
      </p:pic>
      <p:pic>
        <p:nvPicPr>
          <p:cNvPr id="40" name="Picture 11" descr="F:\Мои рисунки\Детские\круж жел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667000" y="5181600"/>
            <a:ext cx="1301510" cy="1295400"/>
          </a:xfrm>
          <a:prstGeom prst="rect">
            <a:avLst/>
          </a:prstGeom>
          <a:noFill/>
        </p:spPr>
      </p:pic>
      <p:pic>
        <p:nvPicPr>
          <p:cNvPr id="41" name="Picture 11" descr="F:\Мои рисунки\Детские\круж жел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962400" y="5181600"/>
            <a:ext cx="1301510" cy="1295400"/>
          </a:xfrm>
          <a:prstGeom prst="rect">
            <a:avLst/>
          </a:prstGeom>
          <a:noFill/>
        </p:spPr>
      </p:pic>
      <p:pic>
        <p:nvPicPr>
          <p:cNvPr id="42" name="Picture 11" descr="F:\Мои рисунки\Детские\круж жел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257800" y="5181600"/>
            <a:ext cx="1301510" cy="1295400"/>
          </a:xfrm>
          <a:prstGeom prst="rect">
            <a:avLst/>
          </a:prstGeom>
          <a:noFill/>
        </p:spPr>
      </p:pic>
      <p:pic>
        <p:nvPicPr>
          <p:cNvPr id="43" name="Picture 11" descr="F:\Мои рисунки\Детские\круж жел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400800" y="5181600"/>
            <a:ext cx="1301510" cy="1295400"/>
          </a:xfrm>
          <a:prstGeom prst="rect">
            <a:avLst/>
          </a:prstGeom>
          <a:noFill/>
        </p:spPr>
      </p:pic>
      <p:pic>
        <p:nvPicPr>
          <p:cNvPr id="44" name="Picture 11" descr="F:\Мои рисунки\Детские\круж жел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447800" y="5181600"/>
            <a:ext cx="1301510" cy="1295400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7315200" y="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предмет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4. Что изменилось? Что не изменилось?</a:t>
            </a:r>
          </a:p>
        </p:txBody>
      </p:sp>
      <p:pic>
        <p:nvPicPr>
          <p:cNvPr id="3077" name="Picture 5" descr="F:\Мои рисунки\Коллекция картинок (Microsoft)\j0246209.wmf"/>
          <p:cNvPicPr>
            <a:picLocks noChangeAspect="1" noChangeArrowheads="1"/>
          </p:cNvPicPr>
          <p:nvPr/>
        </p:nvPicPr>
        <p:blipFill>
          <a:blip r:embed="rId2"/>
          <a:srcRect l="4285" t="3317"/>
          <a:stretch>
            <a:fillRect/>
          </a:stretch>
        </p:blipFill>
        <p:spPr bwMode="auto">
          <a:xfrm>
            <a:off x="2209800" y="838200"/>
            <a:ext cx="1261871" cy="1646674"/>
          </a:xfrm>
          <a:prstGeom prst="ellipse">
            <a:avLst/>
          </a:prstGeom>
          <a:noFill/>
        </p:spPr>
      </p:pic>
      <p:pic>
        <p:nvPicPr>
          <p:cNvPr id="3078" name="Picture 6" descr="F:\Мои рисунки\Коллекция картинок (Microsoft)\j024620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1238661" cy="1600200"/>
          </a:xfrm>
          <a:prstGeom prst="rect">
            <a:avLst/>
          </a:prstGeom>
          <a:noFill/>
        </p:spPr>
      </p:pic>
      <p:pic>
        <p:nvPicPr>
          <p:cNvPr id="3079" name="Picture 7" descr="F:\Мои рисунки\Коллекция картинок (Microsoft)\еж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0"/>
            <a:ext cx="1627407" cy="935405"/>
          </a:xfrm>
          <a:prstGeom prst="rect">
            <a:avLst/>
          </a:prstGeom>
          <a:noFill/>
        </p:spPr>
      </p:pic>
      <p:pic>
        <p:nvPicPr>
          <p:cNvPr id="3080" name="Picture 8" descr="F:\Мои рисунки\Коллекция картинок (Microsoft)\еж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334000"/>
            <a:ext cx="1624295" cy="933616"/>
          </a:xfrm>
          <a:prstGeom prst="rect">
            <a:avLst/>
          </a:prstGeom>
          <a:noFill/>
        </p:spPr>
      </p:pic>
      <p:pic>
        <p:nvPicPr>
          <p:cNvPr id="3081" name="Picture 9" descr="F:\Мои рисунки\Коллекция картинок (Microsoft)\утка с утятами.WMF"/>
          <p:cNvPicPr>
            <a:picLocks noChangeAspect="1" noChangeArrowheads="1"/>
          </p:cNvPicPr>
          <p:nvPr/>
        </p:nvPicPr>
        <p:blipFill>
          <a:blip r:embed="rId4"/>
          <a:srcRect l="14152"/>
          <a:stretch>
            <a:fillRect/>
          </a:stretch>
        </p:blipFill>
        <p:spPr bwMode="auto">
          <a:xfrm>
            <a:off x="6553200" y="3276600"/>
            <a:ext cx="1767388" cy="990600"/>
          </a:xfrm>
          <a:prstGeom prst="rect">
            <a:avLst/>
          </a:prstGeom>
          <a:noFill/>
        </p:spPr>
      </p:pic>
      <p:pic>
        <p:nvPicPr>
          <p:cNvPr id="16" name="Picture 9" descr="F:\Мои рисунки\Коллекция картинок (Microsoft)\утка с утятами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276600"/>
            <a:ext cx="2082600" cy="1002080"/>
          </a:xfrm>
          <a:prstGeom prst="rect">
            <a:avLst/>
          </a:prstGeom>
          <a:noFill/>
        </p:spPr>
      </p:pic>
      <p:pic>
        <p:nvPicPr>
          <p:cNvPr id="3085" name="Picture 13" descr="F:\Мои рисунки\Коллекция картинок (Microsoft)\j0193576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7966" y="762000"/>
            <a:ext cx="1694247" cy="1676400"/>
          </a:xfrm>
          <a:prstGeom prst="rect">
            <a:avLst/>
          </a:prstGeom>
          <a:noFill/>
        </p:spPr>
      </p:pic>
      <p:pic>
        <p:nvPicPr>
          <p:cNvPr id="21" name="Picture 9" descr="F:\Мои рисунки\Коллекция картинок (Microsoft)\утка с утятами.WMF"/>
          <p:cNvPicPr>
            <a:picLocks noChangeAspect="1" noChangeArrowheads="1"/>
          </p:cNvPicPr>
          <p:nvPr/>
        </p:nvPicPr>
        <p:blipFill>
          <a:blip r:embed="rId4"/>
          <a:srcRect l="14152"/>
          <a:stretch>
            <a:fillRect/>
          </a:stretch>
        </p:blipFill>
        <p:spPr bwMode="auto">
          <a:xfrm>
            <a:off x="1219200" y="3276600"/>
            <a:ext cx="1767388" cy="990600"/>
          </a:xfrm>
          <a:prstGeom prst="rect">
            <a:avLst/>
          </a:prstGeom>
          <a:noFill/>
        </p:spPr>
      </p:pic>
      <p:pic>
        <p:nvPicPr>
          <p:cNvPr id="22" name="Picture 9" descr="F:\Мои рисунки\Коллекция картинок (Microsoft)\утка с утятами.WMF"/>
          <p:cNvPicPr>
            <a:picLocks noChangeAspect="1" noChangeArrowheads="1"/>
          </p:cNvPicPr>
          <p:nvPr/>
        </p:nvPicPr>
        <p:blipFill>
          <a:blip r:embed="rId4"/>
          <a:srcRect r="56093"/>
          <a:stretch>
            <a:fillRect/>
          </a:stretch>
        </p:blipFill>
        <p:spPr bwMode="auto">
          <a:xfrm>
            <a:off x="304800" y="3276600"/>
            <a:ext cx="914400" cy="1002080"/>
          </a:xfrm>
          <a:prstGeom prst="rect">
            <a:avLst/>
          </a:prstGeom>
          <a:noFill/>
        </p:spPr>
      </p:pic>
      <p:grpSp>
        <p:nvGrpSpPr>
          <p:cNvPr id="32" name="Группа 31"/>
          <p:cNvGrpSpPr/>
          <p:nvPr/>
        </p:nvGrpSpPr>
        <p:grpSpPr>
          <a:xfrm>
            <a:off x="4724400" y="685800"/>
            <a:ext cx="2133600" cy="1994568"/>
            <a:chOff x="4724400" y="685800"/>
            <a:chExt cx="2133600" cy="1994568"/>
          </a:xfrm>
        </p:grpSpPr>
        <p:pic>
          <p:nvPicPr>
            <p:cNvPr id="3084" name="Picture 12" descr="F:\Мои рисунки\Коллекция картинок (Microsoft)\j0193576.wmf"/>
            <p:cNvPicPr>
              <a:picLocks noChangeAspect="1" noChangeArrowheads="1"/>
            </p:cNvPicPr>
            <p:nvPr/>
          </p:nvPicPr>
          <p:blipFill>
            <a:blip r:embed="rId5"/>
            <a:srcRect r="36123"/>
            <a:stretch>
              <a:fillRect/>
            </a:stretch>
          </p:blipFill>
          <p:spPr bwMode="auto">
            <a:xfrm flipH="1">
              <a:off x="5638800" y="990600"/>
              <a:ext cx="1219200" cy="1689768"/>
            </a:xfrm>
            <a:prstGeom prst="ellipse">
              <a:avLst/>
            </a:prstGeom>
            <a:noFill/>
          </p:spPr>
        </p:pic>
        <p:pic>
          <p:nvPicPr>
            <p:cNvPr id="23" name="Picture 12" descr="F:\Мои рисунки\Коллекция картинок (Microsoft)\j0193576.wmf"/>
            <p:cNvPicPr>
              <a:picLocks noChangeAspect="1" noChangeArrowheads="1"/>
            </p:cNvPicPr>
            <p:nvPr/>
          </p:nvPicPr>
          <p:blipFill>
            <a:blip r:embed="rId5"/>
            <a:srcRect r="36123"/>
            <a:stretch>
              <a:fillRect/>
            </a:stretch>
          </p:blipFill>
          <p:spPr bwMode="auto">
            <a:xfrm>
              <a:off x="4724400" y="685800"/>
              <a:ext cx="1371600" cy="1689768"/>
            </a:xfrm>
            <a:prstGeom prst="ellipse">
              <a:avLst/>
            </a:prstGeom>
            <a:noFill/>
          </p:spPr>
        </p:pic>
      </p:grpSp>
      <p:pic>
        <p:nvPicPr>
          <p:cNvPr id="3086" name="Picture 14" descr="F:\Мои рисунки\Коллекция картинок (Microsoft)\ACORNS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98962">
            <a:off x="1087287" y="5165168"/>
            <a:ext cx="403989" cy="546888"/>
          </a:xfrm>
          <a:prstGeom prst="rect">
            <a:avLst/>
          </a:prstGeom>
          <a:noFill/>
        </p:spPr>
      </p:pic>
      <p:pic>
        <p:nvPicPr>
          <p:cNvPr id="26" name="Picture 42" descr="Рисунок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257800"/>
            <a:ext cx="852487" cy="723550"/>
          </a:xfrm>
          <a:prstGeom prst="rect">
            <a:avLst/>
          </a:prstGeom>
          <a:noFill/>
        </p:spPr>
      </p:pic>
      <p:pic>
        <p:nvPicPr>
          <p:cNvPr id="27" name="Picture 42" descr="Рисунок6"/>
          <p:cNvPicPr>
            <a:picLocks noChangeAspect="1" noChangeArrowheads="1"/>
          </p:cNvPicPr>
          <p:nvPr/>
        </p:nvPicPr>
        <p:blipFill>
          <a:blip r:embed="rId7"/>
          <a:srcRect l="26099" t="14466"/>
          <a:stretch>
            <a:fillRect/>
          </a:stretch>
        </p:blipFill>
        <p:spPr bwMode="auto">
          <a:xfrm rot="1921536">
            <a:off x="1748689" y="5651027"/>
            <a:ext cx="464432" cy="456237"/>
          </a:xfrm>
          <a:prstGeom prst="rect">
            <a:avLst/>
          </a:prstGeom>
          <a:noFill/>
        </p:spPr>
      </p:pic>
      <p:pic>
        <p:nvPicPr>
          <p:cNvPr id="28" name="Picture 14" descr="F:\Мои рисунки\Коллекция картинок (Microsoft)\ACORNS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98962">
            <a:off x="2306487" y="5698567"/>
            <a:ext cx="403989" cy="546888"/>
          </a:xfrm>
          <a:prstGeom prst="rect">
            <a:avLst/>
          </a:prstGeom>
          <a:noFill/>
        </p:spPr>
      </p:pic>
      <p:pic>
        <p:nvPicPr>
          <p:cNvPr id="29" name="Picture 14" descr="F:\Мои рисунки\Коллекция картинок (Microsoft)\ACORNS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597257">
            <a:off x="2687487" y="5622368"/>
            <a:ext cx="403989" cy="546888"/>
          </a:xfrm>
          <a:prstGeom prst="rect">
            <a:avLst/>
          </a:prstGeom>
          <a:noFill/>
        </p:spPr>
      </p:pic>
      <p:pic>
        <p:nvPicPr>
          <p:cNvPr id="30" name="Picture 14" descr="F:\Мои рисунки\Коллекция картинок (Microsoft)\ACORNS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98962">
            <a:off x="5278286" y="5165166"/>
            <a:ext cx="403989" cy="546888"/>
          </a:xfrm>
          <a:prstGeom prst="rect">
            <a:avLst/>
          </a:prstGeom>
          <a:noFill/>
        </p:spPr>
      </p:pic>
      <p:pic>
        <p:nvPicPr>
          <p:cNvPr id="31" name="Picture 42" descr="Рисунок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5257800"/>
            <a:ext cx="852487" cy="723550"/>
          </a:xfrm>
          <a:prstGeom prst="rect">
            <a:avLst/>
          </a:prstGeom>
          <a:noFill/>
        </p:spPr>
      </p:pic>
      <p:pic>
        <p:nvPicPr>
          <p:cNvPr id="33" name="Picture 14" descr="F:\Мои рисунки\Коллекция картинок (Microsoft)\ACORNS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98962">
            <a:off x="6726086" y="5622368"/>
            <a:ext cx="403989" cy="546888"/>
          </a:xfrm>
          <a:prstGeom prst="rect">
            <a:avLst/>
          </a:prstGeom>
          <a:noFill/>
        </p:spPr>
      </p:pic>
      <p:pic>
        <p:nvPicPr>
          <p:cNvPr id="34" name="Picture 42" descr="Рисунок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5638800"/>
            <a:ext cx="852487" cy="723550"/>
          </a:xfrm>
          <a:prstGeom prst="rect">
            <a:avLst/>
          </a:prstGeom>
          <a:noFill/>
        </p:spPr>
      </p:pic>
      <p:sp>
        <p:nvSpPr>
          <p:cNvPr id="39" name="Стрелка вправо 38"/>
          <p:cNvSpPr/>
          <p:nvPr/>
        </p:nvSpPr>
        <p:spPr>
          <a:xfrm>
            <a:off x="1676400" y="1600200"/>
            <a:ext cx="533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6781800" y="1600200"/>
            <a:ext cx="533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3048000" y="3733800"/>
            <a:ext cx="533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5791200" y="3733800"/>
            <a:ext cx="533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3657600" y="5791200"/>
            <a:ext cx="914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>
            <a:off x="3239294" y="1713706"/>
            <a:ext cx="20574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>
            <a:off x="0" y="27432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0" y="48006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194</Words>
  <Application>Microsoft Office PowerPoint</Application>
  <PresentationFormat>Экран (4:3)</PresentationFormat>
  <Paragraphs>48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1_Оформление по умолчанию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Serg78</dc:creator>
  <cp:lastModifiedBy>Sergey</cp:lastModifiedBy>
  <cp:revision>74</cp:revision>
  <cp:lastPrinted>1601-01-01T00:00:00Z</cp:lastPrinted>
  <dcterms:created xsi:type="dcterms:W3CDTF">2008-09-18T12:10:42Z</dcterms:created>
  <dcterms:modified xsi:type="dcterms:W3CDTF">2020-04-13T01:52:00Z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