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8" r:id="rId3"/>
    <p:sldId id="261" r:id="rId4"/>
    <p:sldId id="262" r:id="rId5"/>
    <p:sldId id="263" r:id="rId6"/>
    <p:sldId id="268" r:id="rId7"/>
    <p:sldId id="267" r:id="rId8"/>
    <p:sldId id="266" r:id="rId9"/>
    <p:sldId id="264" r:id="rId10"/>
    <p:sldId id="265" r:id="rId11"/>
    <p:sldId id="269" r:id="rId12"/>
    <p:sldId id="257" r:id="rId13"/>
    <p:sldId id="259" r:id="rId14"/>
    <p:sldId id="260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2" d="100"/>
          <a:sy n="112" d="100"/>
        </p:scale>
        <p:origin x="-1572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09.04.2020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09.04.2020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09.04.2020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09.04.2020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09.04.2020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09.04.2020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09.04.2020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43608" y="1196752"/>
            <a:ext cx="6357090" cy="882119"/>
          </a:xfrm>
        </p:spPr>
        <p:txBody>
          <a:bodyPr>
            <a:noAutofit/>
          </a:bodyPr>
          <a:lstStyle/>
          <a:p>
            <a:pPr algn="ctr"/>
            <a:r>
              <a:rPr lang="ru-RU" sz="3600" b="1" i="1" dirty="0" smtClean="0">
                <a:solidFill>
                  <a:srgbClr val="002060"/>
                </a:solidFill>
                <a:latin typeface="Bookman Old Style" panose="02050604050505020204" pitchFamily="18" charset="0"/>
              </a:rPr>
              <a:t>СИДИМ ДОМА ВМЕСТЕ</a:t>
            </a:r>
          </a:p>
          <a:p>
            <a:pPr algn="ctr"/>
            <a:r>
              <a:rPr lang="ru-RU" sz="3600" b="1" i="1" dirty="0" smtClean="0">
                <a:solidFill>
                  <a:srgbClr val="002060"/>
                </a:solidFill>
                <a:latin typeface="Bookman Old Style" panose="02050604050505020204" pitchFamily="18" charset="0"/>
              </a:rPr>
              <a:t>И </a:t>
            </a:r>
          </a:p>
          <a:p>
            <a:pPr algn="ctr"/>
            <a:r>
              <a:rPr lang="ru-RU" sz="3600" b="1" i="1" dirty="0" smtClean="0">
                <a:solidFill>
                  <a:srgbClr val="002060"/>
                </a:solidFill>
                <a:latin typeface="Bookman Old Style" panose="02050604050505020204" pitchFamily="18" charset="0"/>
              </a:rPr>
              <a:t>УЧИМСЯ ВМЕСТЕ</a:t>
            </a:r>
          </a:p>
          <a:p>
            <a:pPr algn="ctr"/>
            <a:r>
              <a:rPr lang="ru-RU" sz="3600" b="1" i="1" dirty="0" smtClean="0">
                <a:solidFill>
                  <a:srgbClr val="002060"/>
                </a:solidFill>
                <a:latin typeface="Bookman Old Style" panose="02050604050505020204" pitchFamily="18" charset="0"/>
              </a:rPr>
              <a:t>Дифференциация звуков Г- К- Х</a:t>
            </a:r>
            <a:endParaRPr lang="ru-RU" sz="3600" b="1" i="1" dirty="0">
              <a:solidFill>
                <a:srgbClr val="002060"/>
              </a:solidFill>
              <a:latin typeface="Bookman Old Style" panose="02050604050505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4459449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C:\Users\Sergey\Desktop\конкурс\Slide1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512676"/>
            <a:ext cx="7704856" cy="57786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2912980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C:\Users\Sergey\Desktop\конкурс\Slide1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674694"/>
            <a:ext cx="7416824" cy="55626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4940038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Sergey\Desktop\конкурс\img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594782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C:\Users\Sergey\Desktop\конкурс\18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64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0012398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 descr="C:\Users\Sergey\Desktop\конкурс\h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641459"/>
            <a:ext cx="8807305" cy="3312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183623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Sergey\Desktop\конкурс\Slide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566682"/>
            <a:ext cx="7560840" cy="56706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714940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Sergey\Desktop\конкурс\Slide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782706"/>
            <a:ext cx="7272808" cy="54546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4597831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Sergey\Desktop\конкурс\Slide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857250"/>
            <a:ext cx="6858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9624245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Sergey\Desktop\конкурс\Slide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674694"/>
            <a:ext cx="7416824" cy="55626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6123546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Sergey\Desktop\конкурс\Slide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566682"/>
            <a:ext cx="7488832" cy="56166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1344453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Users\Sergey\Desktop\конкурс\Slide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512676"/>
            <a:ext cx="7560840" cy="56706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4116738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Users\Sergey\Desktop\конкурс\Slide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728700"/>
            <a:ext cx="7200800" cy="5400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5454912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C:\Users\Sergey\Desktop\конкурс\Slide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728700"/>
            <a:ext cx="7200800" cy="5400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91444835"/>
      </p:ext>
    </p:extLst>
  </p:cSld>
  <p:clrMapOvr>
    <a:masterClrMapping/>
  </p:clrMapOvr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13</TotalTime>
  <Words>11</Words>
  <Application>Microsoft Office PowerPoint</Application>
  <PresentationFormat>Экран (4:3)</PresentationFormat>
  <Paragraphs>4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Воздушный поток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Sergey</dc:creator>
  <cp:lastModifiedBy>Sergey</cp:lastModifiedBy>
  <cp:revision>3</cp:revision>
  <dcterms:created xsi:type="dcterms:W3CDTF">2020-04-09T07:25:21Z</dcterms:created>
  <dcterms:modified xsi:type="dcterms:W3CDTF">2020-04-09T07:49:53Z</dcterms:modified>
</cp:coreProperties>
</file>