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СИДИМ ДОМА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</a:t>
            </a:r>
            <a:r>
              <a:rPr lang="ru-RU" sz="4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 скучать!</a:t>
            </a:r>
            <a:br>
              <a:rPr lang="ru-RU" sz="4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0241" y="2490807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Уважаемые родители и дети, добрый день!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Предлагаю время провести с пользой</a:t>
            </a:r>
          </a:p>
          <a:p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91880" y="3645024"/>
            <a:ext cx="791359" cy="2004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73" y="3645024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2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конкурс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3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590"/>
            <a:ext cx="806489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1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82512">
            <a:off x="683568" y="2132856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 уважением Юлия Николаевна</a:t>
            </a:r>
            <a:endParaRPr lang="ru-RU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конкурс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b="5479"/>
          <a:stretch/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Desktop\конкурс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47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3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конкурс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Desktop\конкурс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конкурс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3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\Desktop\конкурс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\Desktop\конкурс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4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конкурс\hello_html_m48311d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273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19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СИДИМ ДОМА  Самоизоляция –  не время скучать!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уважением Юлия Николаевна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8</cp:revision>
  <dcterms:created xsi:type="dcterms:W3CDTF">2020-04-08T10:15:23Z</dcterms:created>
  <dcterms:modified xsi:type="dcterms:W3CDTF">2020-04-08T11:52:44Z</dcterms:modified>
</cp:coreProperties>
</file>