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66" r:id="rId12"/>
    <p:sldId id="267" r:id="rId13"/>
    <p:sldId id="268" r:id="rId14"/>
    <p:sldId id="269" r:id="rId15"/>
    <p:sldId id="273" r:id="rId16"/>
    <p:sldId id="283" r:id="rId17"/>
    <p:sldId id="284" r:id="rId18"/>
    <p:sldId id="281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5010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84807"/>
                </a:solidFill>
                <a:latin typeface="Bookman Old Style" pitchFamily="18" charset="0"/>
              </a:rPr>
              <a:t>Занимаемся дома</a:t>
            </a:r>
          </a:p>
          <a:p>
            <a:pPr algn="ctr">
              <a:defRPr/>
            </a:pPr>
            <a:r>
              <a:rPr lang="ru-RU" b="1" dirty="0">
                <a:solidFill>
                  <a:srgbClr val="984807"/>
                </a:solidFill>
                <a:latin typeface="Bookman Old Style" pitchFamily="18" charset="0"/>
              </a:rPr>
              <a:t>Тренажер </a:t>
            </a:r>
          </a:p>
          <a:p>
            <a:pPr algn="ctr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по развитию зрительной перцептивной готовности  (восприятия) </a:t>
            </a:r>
            <a:endParaRPr lang="ru-RU" i="1" dirty="0">
              <a:solidFill>
                <a:srgbClr val="984807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к обучению грамоте</a:t>
            </a:r>
          </a:p>
          <a:p>
            <a:pPr algn="just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Цель: </a:t>
            </a: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умения держать в поле зрения зрительный стимул во время выполнения заданий;</a:t>
            </a:r>
            <a:endParaRPr lang="ru-RU" sz="1000" dirty="0">
              <a:latin typeface="Bookman Old Style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cs typeface="Calibri" pitchFamily="34" charset="0"/>
              </a:rPr>
              <a:t>развитие зрительно-моторной координации;</a:t>
            </a:r>
            <a:endParaRPr lang="ru-RU" sz="1000" dirty="0">
              <a:latin typeface="Bookman Old Style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cs typeface="Calibri" pitchFamily="34" charset="0"/>
              </a:rPr>
              <a:t>совершенствование зрительно-пространственного восприятия.</a:t>
            </a:r>
          </a:p>
          <a:p>
            <a:pPr algn="just" eaLnBrk="0" hangingPunct="0">
              <a:defRPr/>
            </a:pPr>
            <a:r>
              <a:rPr lang="ru-RU" sz="2000" b="1" i="1" dirty="0">
                <a:latin typeface="Bookman Old Style" pitchFamily="18" charset="0"/>
                <a:cs typeface="Times New Roman" pitchFamily="18" charset="0"/>
              </a:rPr>
              <a:t>Рекомендации:</a:t>
            </a:r>
          </a:p>
          <a:p>
            <a:pPr algn="just" eaLnBrk="0" hangingPunct="0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Заниматься в режиме презентации.</a:t>
            </a:r>
          </a:p>
          <a:p>
            <a:pPr algn="just" eaLnBrk="0" hangingPunct="0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Для закрепления материала распечатать слайды № 4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, 17,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 заниматься следуя инструкции.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280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Разработала: учитель-логопед</a:t>
            </a:r>
          </a:p>
          <a:p>
            <a:pPr algn="just" eaLnBrk="0" hangingPunct="0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Гусакова Наиля Фаритовна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950" y="4643438"/>
            <a:ext cx="2305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Покатаемся на горке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71601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8524" cy="44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4419569">
            <a:off x="2842754" y="2521719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цо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 rot="3404974">
            <a:off x="2690589" y="1640320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цо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74788" y="1071196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цо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 rot="17723341">
            <a:off x="4160552" y="1738452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цу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 rot="17768545">
            <a:off x="974434" y="1612251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ца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 rot="16784158">
            <a:off x="723325" y="2493331"/>
            <a:ext cx="83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це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 rot="19064103">
            <a:off x="296045" y="3177136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ца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 rot="3451927">
            <a:off x="5766067" y="1678907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цы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085595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цы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 rot="16726099">
            <a:off x="3849892" y="2569820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цу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 rot="18775514">
            <a:off x="3684880" y="3209186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цу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 rot="3426792">
            <a:off x="3114363" y="3222678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цу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 rot="4542724">
            <a:off x="6083531" y="2493331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 rot="3041944">
            <a:off x="6354653" y="3130537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ци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68119" y="3213852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цо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84368" y="3177135"/>
            <a:ext cx="83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це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0080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5" y="754112"/>
          <a:ext cx="8352927" cy="555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слогов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116" y="1135178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173759"/>
            <a:ext cx="1415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О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158177"/>
            <a:ext cx="1446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И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5328" y="3926391"/>
            <a:ext cx="1077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е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8921" y="3926391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У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1011" y="3941956"/>
            <a:ext cx="1077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28" y="1135178"/>
            <a:ext cx="1701617" cy="2301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7275" y="764704"/>
            <a:ext cx="1959868" cy="1959868"/>
          </a:xfrm>
          <a:prstGeom prst="rect">
            <a:avLst/>
          </a:prstGeom>
        </p:spPr>
      </p:pic>
      <p:pic>
        <p:nvPicPr>
          <p:cNvPr id="1026" name="Picture 2" descr="https://ds05.infourok.ru/uploads/ex/10cf/0000c096-521f0f0b/hello_html_m52a2585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659" y="1230493"/>
            <a:ext cx="1642888" cy="18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6135" y="3798174"/>
            <a:ext cx="2195426" cy="2195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6102" y="1138320"/>
            <a:ext cx="2381250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57" y="3469818"/>
            <a:ext cx="1774427" cy="251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965533" y="3798174"/>
            <a:ext cx="2135007" cy="24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1788" y="1336783"/>
            <a:ext cx="1697789" cy="20169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5" y="754112"/>
          <a:ext cx="8352927" cy="555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слогов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4419" y="3919672"/>
            <a:ext cx="16273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ы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4408" y="1150799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173759"/>
            <a:ext cx="1415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О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6665" y="3899414"/>
            <a:ext cx="1077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0362" y="3941115"/>
            <a:ext cx="1136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У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158177"/>
            <a:ext cx="1446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И</a:t>
            </a:r>
            <a:endParaRPr lang="ru-RU" sz="120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494" y="3717032"/>
            <a:ext cx="1883388" cy="2676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41" t="20432"/>
          <a:stretch/>
        </p:blipFill>
        <p:spPr>
          <a:xfrm>
            <a:off x="5925282" y="3888534"/>
            <a:ext cx="1847459" cy="1826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-100243" y="3483111"/>
            <a:ext cx="2438902" cy="2753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42502" y="1059893"/>
            <a:ext cx="1624730" cy="1966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232" y="1118239"/>
            <a:ext cx="1866214" cy="18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0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906" y="948690"/>
            <a:ext cx="788549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Book Antiqua" pitchFamily="18" charset="0"/>
              </a:rPr>
              <a:t>Ц_____________А</a:t>
            </a:r>
          </a:p>
          <a:p>
            <a:r>
              <a:rPr lang="ru-RU" sz="7200" b="1" dirty="0" smtClean="0">
                <a:latin typeface="Book Antiqua" pitchFamily="18" charset="0"/>
              </a:rPr>
              <a:t>Ц_____________О</a:t>
            </a:r>
          </a:p>
          <a:p>
            <a:r>
              <a:rPr lang="ru-RU" sz="7200" b="1" dirty="0" smtClean="0">
                <a:latin typeface="Book Antiqua" pitchFamily="18" charset="0"/>
              </a:rPr>
              <a:t>Ц_____________У</a:t>
            </a:r>
          </a:p>
          <a:p>
            <a:r>
              <a:rPr lang="ru-RU" sz="7200" b="1" dirty="0" smtClean="0">
                <a:latin typeface="Book Antiqua" pitchFamily="18" charset="0"/>
              </a:rPr>
              <a:t>Ц_____________И</a:t>
            </a:r>
          </a:p>
          <a:p>
            <a:r>
              <a:rPr lang="ru-RU" sz="7200" b="1" dirty="0">
                <a:latin typeface="Book Antiqua" pitchFamily="18" charset="0"/>
              </a:rPr>
              <a:t>Ц</a:t>
            </a:r>
            <a:r>
              <a:rPr lang="ru-RU" sz="7200" b="1" dirty="0" smtClean="0">
                <a:latin typeface="Book Antiqua" pitchFamily="18" charset="0"/>
              </a:rPr>
              <a:t>_____________</a:t>
            </a:r>
            <a:r>
              <a:rPr lang="ru-RU" sz="7200" b="1" dirty="0">
                <a:latin typeface="Book Antiqua" pitchFamily="18" charset="0"/>
              </a:rPr>
              <a:t>Ы</a:t>
            </a:r>
            <a:endParaRPr lang="ru-RU" sz="7200" b="1" dirty="0" smtClean="0">
              <a:latin typeface="Book Antiqua" pitchFamily="18" charset="0"/>
            </a:endParaRPr>
          </a:p>
          <a:p>
            <a:endParaRPr lang="ru-RU" b="1" dirty="0">
              <a:latin typeface="Book Antiqua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Прочитай «слоговые дорожки»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94869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5728" y="2071678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7452" y="3212976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1852" y="4330244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252" y="5286388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0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906" y="948690"/>
            <a:ext cx="76754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Book Antiqua" pitchFamily="18" charset="0"/>
              </a:rPr>
              <a:t>А_____________Ц</a:t>
            </a:r>
          </a:p>
          <a:p>
            <a:r>
              <a:rPr lang="ru-RU" sz="7200" b="1" dirty="0" smtClean="0">
                <a:latin typeface="Book Antiqua" pitchFamily="18" charset="0"/>
              </a:rPr>
              <a:t>О_____________Ц</a:t>
            </a:r>
          </a:p>
          <a:p>
            <a:r>
              <a:rPr lang="ru-RU" sz="7200" b="1" dirty="0" smtClean="0">
                <a:latin typeface="Book Antiqua" pitchFamily="18" charset="0"/>
              </a:rPr>
              <a:t>У_____________Ц</a:t>
            </a:r>
          </a:p>
          <a:p>
            <a:r>
              <a:rPr lang="ru-RU" sz="7200" b="1" dirty="0" smtClean="0">
                <a:latin typeface="Book Antiqua" pitchFamily="18" charset="0"/>
              </a:rPr>
              <a:t>И_____________Ц</a:t>
            </a:r>
          </a:p>
          <a:p>
            <a:endParaRPr lang="ru-RU" b="1" dirty="0">
              <a:latin typeface="Book Antiqua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Прочитай «слоговые дорожки»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94869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5728" y="2071678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085" y="3146512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7874" y="4281755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8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Найди слово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1412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НУН ЛОК ЛОМ ТОП</a:t>
            </a:r>
          </a:p>
          <a:p>
            <a:pPr algn="ctr"/>
            <a:endParaRPr lang="ru-RU" sz="6000" b="1" dirty="0" smtClean="0">
              <a:latin typeface="Bookman Old Style" pitchFamily="18" charset="0"/>
            </a:endParaRPr>
          </a:p>
          <a:p>
            <a:pPr algn="ctr"/>
            <a:r>
              <a:rPr lang="ru-RU" sz="6000" b="1" dirty="0" smtClean="0">
                <a:latin typeface="Bookman Old Style" pitchFamily="18" charset="0"/>
              </a:rPr>
              <a:t>ЦОК НОС ТОК ЛУК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04927"/>
            <a:ext cx="1936561" cy="25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5" r="10309" b="12500"/>
          <a:stretch>
            <a:fillRect/>
          </a:stretch>
        </p:blipFill>
        <p:spPr bwMode="auto">
          <a:xfrm>
            <a:off x="-1" y="857232"/>
            <a:ext cx="86657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62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букву. Допиши элемент буквы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biLevel thresh="75000"/>
          </a:blip>
          <a:srcRect r="59213"/>
          <a:stretch/>
        </p:blipFill>
        <p:spPr>
          <a:xfrm>
            <a:off x="107504" y="370405"/>
            <a:ext cx="3672408" cy="2727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biLevel thresh="75000"/>
          </a:blip>
          <a:srcRect r="41002"/>
          <a:stretch/>
        </p:blipFill>
        <p:spPr>
          <a:xfrm flipH="1">
            <a:off x="295848" y="3823112"/>
            <a:ext cx="5698871" cy="2926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biLevel thresh="75000"/>
          </a:blip>
          <a:srcRect l="19507" r="17313"/>
          <a:stretch/>
        </p:blipFill>
        <p:spPr>
          <a:xfrm>
            <a:off x="3851920" y="980728"/>
            <a:ext cx="5292080" cy="2537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biLevel thresh="75000"/>
          </a:blip>
          <a:srcRect r="80500"/>
          <a:stretch/>
        </p:blipFill>
        <p:spPr>
          <a:xfrm>
            <a:off x="6908826" y="3329558"/>
            <a:ext cx="1755768" cy="27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3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7" name="Рисунок 6" descr="F:\чтение\каккие буквы спряталсиь\15-07-08.jpg"/>
          <p:cNvPicPr/>
          <p:nvPr/>
        </p:nvPicPr>
        <p:blipFill>
          <a:blip r:embed="rId3" cstate="print"/>
          <a:srcRect t="11653" b="63487"/>
          <a:stretch>
            <a:fillRect/>
          </a:stretch>
        </p:blipFill>
        <p:spPr bwMode="auto">
          <a:xfrm>
            <a:off x="1285852" y="1928802"/>
            <a:ext cx="7358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16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чтение\каккие буквы спряталсиь\15-11-12.jpg"/>
          <p:cNvPicPr/>
          <p:nvPr/>
        </p:nvPicPr>
        <p:blipFill>
          <a:blip r:embed="rId3" cstate="print"/>
          <a:srcRect t="10876" b="62430"/>
          <a:stretch>
            <a:fillRect/>
          </a:stretch>
        </p:blipFill>
        <p:spPr bwMode="auto">
          <a:xfrm>
            <a:off x="1285852" y="1571612"/>
            <a:ext cx="6858048" cy="29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74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0363" algn="just"/>
            <a:r>
              <a:rPr lang="ru-RU" sz="16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 вариант. «Запомни и заполни»</a:t>
            </a:r>
            <a:endParaRPr lang="ru-RU" sz="16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360363" algn="just" eaLnBrk="0" hangingPunct="0"/>
            <a:r>
              <a:rPr lang="ru-RU" sz="16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lang="ru-RU" sz="16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Познакомить (или закрепить) с образом буквы.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Уточнить, из каких элементов состоит буква, их количество и пространственное расположение.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Познакомить (или уточнить) с характеристикой звука (гласный-согласный, звонкий или глухой, мягкий или твердый).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Формировать фонематические представления.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Развивать зрительное внимание и память.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зрительно-пространственных представлений.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связной речи.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графо-моторных навыков.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Ребенку предлагается рассмотреть таблицу и постараться ее запомнить. Одновременно логопед рассказывает, что там нарисовано и почему.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II вариант «Заполни сам»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После того, как дети познакомились с 1 вариантом работы по таблицам, им предлагается самим попробовать заполнить таблицу и объяснить, как они это сделали. Можно дать его в качестве домашнего задания.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III вариант «Найди ошибку»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Детям предлагается рассмотреть заполненную таблицу и найти в ней ошибку.</a:t>
            </a:r>
            <a:endParaRPr lang="en-US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en-US" sz="1600">
                <a:latin typeface="Bookman Old Style" pitchFamily="18" charset="0"/>
                <a:ea typeface="Calibri" pitchFamily="34" charset="0"/>
              </a:rPr>
              <a:t>IV </a:t>
            </a:r>
            <a:r>
              <a:rPr lang="ru-RU" sz="1600">
                <a:latin typeface="Bookman Old Style" pitchFamily="18" charset="0"/>
                <a:ea typeface="Calibri" pitchFamily="34" charset="0"/>
              </a:rPr>
              <a:t> вариант. «Подбери букву». Рассмотреть картинки, далее путем выделения первого звука в них  и определения основных характеристик звука (согласный, твердый-мягкий, глухой), определить «букву-хозяйку». </a:t>
            </a:r>
          </a:p>
          <a:p>
            <a:pPr indent="360363"/>
            <a:endParaRPr lang="ru-RU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7954660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1967154" y="4572008"/>
            <a:ext cx="1152128" cy="108012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“Запомни и заполни”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71744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4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2" name="AutoShape 4" descr="http://www.playing-field.ru/img/2015/052211/525038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59" t="14199" r="15065" b="15844"/>
          <a:stretch/>
        </p:blipFill>
        <p:spPr bwMode="auto">
          <a:xfrm rot="5825874">
            <a:off x="5875882" y="2486540"/>
            <a:ext cx="1561425" cy="1847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Овал 17"/>
          <p:cNvSpPr/>
          <p:nvPr/>
        </p:nvSpPr>
        <p:spPr>
          <a:xfrm>
            <a:off x="6080530" y="4660865"/>
            <a:ext cx="1152128" cy="108012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 descr="H:\картинки много\Рисунки\быт\J0305217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4293">
            <a:off x="3947661" y="4541028"/>
            <a:ext cx="1248677" cy="1244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aby-scool.narod.ru/media/book/metod/gramota/bukvi/12_c_ch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8" r="57186" b="36388"/>
          <a:stretch/>
        </p:blipFill>
        <p:spPr bwMode="auto">
          <a:xfrm>
            <a:off x="3918699" y="471693"/>
            <a:ext cx="1619724" cy="20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sgram.com/image/150043908-14055976-drafting-compass-in-doodle-style-stock-vector-school-cartoon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4" t="5938" r="6585"/>
          <a:stretch/>
        </p:blipFill>
        <p:spPr bwMode="auto">
          <a:xfrm>
            <a:off x="1798537" y="471692"/>
            <a:ext cx="1570047" cy="19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.depositphotos.com/1283262/3098/v/950/depositphotos_30980941-Cartoon-her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683" y="304541"/>
            <a:ext cx="1364514" cy="20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4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5344442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Ц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14" y="11663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II вариант “Заполни сам”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4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430059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5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1987481" y="4623403"/>
            <a:ext cx="1152128" cy="10801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“Найди ошибки”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5872331" y="1938122"/>
            <a:ext cx="612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effectLst>
                  <a:outerShdw blurRad="50800" algn="tl">
                    <a:srgbClr val="000000"/>
                  </a:outerShdw>
                </a:effectLst>
              </a:rPr>
              <a:t>I</a:t>
            </a:r>
            <a:endParaRPr lang="ru-RU" sz="9600" dirty="0"/>
          </a:p>
        </p:txBody>
      </p:sp>
      <p:sp>
        <p:nvSpPr>
          <p:cNvPr id="17" name="Прямоугольник 16"/>
          <p:cNvSpPr/>
          <p:nvPr/>
        </p:nvSpPr>
        <p:spPr>
          <a:xfrm rot="1699630">
            <a:off x="6363411" y="2420473"/>
            <a:ext cx="612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effectLst>
                  <a:outerShdw blurRad="50800" algn="tl">
                    <a:srgbClr val="000000"/>
                  </a:outerShdw>
                </a:effectLst>
              </a:rPr>
              <a:t>I</a:t>
            </a:r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 rot="7640116">
            <a:off x="6060793" y="2996863"/>
            <a:ext cx="612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effectLst>
                  <a:outerShdw blurRad="50800" algn="tl">
                    <a:srgbClr val="000000"/>
                  </a:outerShdw>
                </a:effectLst>
              </a:rPr>
              <a:t>I</a:t>
            </a:r>
            <a:endParaRPr lang="ru-RU" sz="9600" dirty="0"/>
          </a:p>
        </p:txBody>
      </p:sp>
      <p:sp>
        <p:nvSpPr>
          <p:cNvPr id="21" name="Прямоугольник 20"/>
          <p:cNvSpPr/>
          <p:nvPr/>
        </p:nvSpPr>
        <p:spPr>
          <a:xfrm rot="19908243">
            <a:off x="6870536" y="2774515"/>
            <a:ext cx="612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effectLst>
                  <a:outerShdw blurRad="50800" algn="tl">
                    <a:srgbClr val="000000"/>
                  </a:outerShdw>
                </a:effectLst>
              </a:rPr>
              <a:t>I</a:t>
            </a:r>
            <a:endParaRPr lang="ru-RU" sz="9600" dirty="0"/>
          </a:p>
        </p:txBody>
      </p:sp>
      <p:sp>
        <p:nvSpPr>
          <p:cNvPr id="2" name="AutoShape 2" descr="http://images.gofreedownload.net/letter-u-clip-art-254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openclipart.org/image/2400px/svg_to_png/86323/Cyrillic-AE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cultradio.ru/videohosting_pictures/o/109/342/7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i.ytimg.com/vi/r8F7tdbCdSU/maxresdefault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i.ytimg.com/vi/r8F7tdbCdSU/maxresdefault.jp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31934" y="4623403"/>
            <a:ext cx="1152128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8" descr="H:\картинки много\Рисунки\быт\J0305217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4293">
            <a:off x="3947661" y="4541028"/>
            <a:ext cx="1248677" cy="1244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velikol.ru/dostb/%D0%A2%D0%B5%D0%BC%D0%B0:%20%D0%94%D0%B8%D1%84%D1%84%D0%B5%D1%80%D0%B5%D0%BD%D1%86%D0%B8%D0%B0%D1%86%D0%B8%D1%8F%20%D1%87%20%D1%89b/17792_html_m7a201c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531" y="628877"/>
            <a:ext cx="2219325" cy="19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ru.stockfresh.com/thumbs/freesoulproduction/1575240_%D0%B2%D0%B5%D0%BA%D1%82%D0%BE%D1%80%D0%B0-%D1%80%D0%B5%D1%82%D1%80%D0%BE-%D1%82%D0%B5%D0%BB%D0%B5%D0%B2%D0%B8%D0%B4%D0%B5%D0%BD%D0%B8%D0%B5-%D1%84%D0%B8%D0%BB%D1%8C%D0%BC%D0%B0-%D0%B4%D0%B8%D0%B7%D0%B0%D0%B9%D0%BD%D0%B0-%D0%B4%D0%BE%D0%BC%D0%BE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195" y="269420"/>
            <a:ext cx="2053233" cy="221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://fotoham.ru/img/picture/Nov/23/4b33ed84215d29f4661ca699c0a17378/mini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663" y="777875"/>
            <a:ext cx="2028166" cy="15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s://openclipart.org/image/2400px/svg_to_png/87469/Cyrillic-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14152" y="2622190"/>
            <a:ext cx="1716082" cy="136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55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278356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4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51720" y="4623403"/>
            <a:ext cx="1152128" cy="108012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“Подбери букву”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pic>
        <p:nvPicPr>
          <p:cNvPr id="19" name="Picture 9" descr="H:\картинки много\Рисунки\быт\J0305319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65611">
            <a:off x="3835898" y="4463108"/>
            <a:ext cx="1543640" cy="14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detsad-kitty.ru/uploads/posts/2014-04/1398397010_bukvy-1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t="10897" r="6009" b="12486"/>
          <a:stretch/>
        </p:blipFill>
        <p:spPr bwMode="auto">
          <a:xfrm>
            <a:off x="3614797" y="686309"/>
            <a:ext cx="934785" cy="11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028512" y="4623403"/>
            <a:ext cx="1152128" cy="108012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67" t="43333"/>
          <a:stretch/>
        </p:blipFill>
        <p:spPr bwMode="auto">
          <a:xfrm rot="8391735">
            <a:off x="5619433" y="2336245"/>
            <a:ext cx="1904896" cy="1652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2" name="Picture 4" descr="http://nsc.1september.ru/2004/01/6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172" y="1174387"/>
            <a:ext cx="1140718" cy="13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.depositphotos.com/1007168/1272/i/950/depositphotos_12728355-Funny-Numbers-Cartoon-Mascot-Characters-.Collec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919" y="908718"/>
            <a:ext cx="2011949" cy="13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640" y="686309"/>
            <a:ext cx="2790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7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Какая потерялась буква?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788052"/>
              </p:ext>
            </p:extLst>
          </p:nvPr>
        </p:nvGraphicFramePr>
        <p:xfrm>
          <a:off x="611560" y="692696"/>
          <a:ext cx="7848872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1886" y="586164"/>
            <a:ext cx="3766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ОВ__А</a:t>
            </a:r>
            <a:endParaRPr lang="ru-RU" sz="88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02" y="580121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88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1864" y="709275"/>
            <a:ext cx="393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ПТИ__А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573016"/>
            <a:ext cx="391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ПЕВЕ__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7745" y="3632248"/>
            <a:ext cx="4000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__ВЕТОК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9547" y="349223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0958" y="3538401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031" y="615553"/>
            <a:ext cx="200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0797" y="2212552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03929" y="2226916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49833" y="2212551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87492" y="2212553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76900" y="2267263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55034" y="2226917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45780" y="503675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8292" y="5058444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6965" y="5073420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07623" y="4945588"/>
            <a:ext cx="447411" cy="39417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17222" y="4945586"/>
            <a:ext cx="447411" cy="3941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62660" y="4967278"/>
            <a:ext cx="447411" cy="3941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39358" y="4967278"/>
            <a:ext cx="447411" cy="39417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169714" y="4945588"/>
            <a:ext cx="447411" cy="3941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07668" y="4960395"/>
            <a:ext cx="447411" cy="39417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64320" y="2238230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19961" y="2267262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11244" y="226726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819296" y="5073420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31717" y="5073420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9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7" grpId="0" animBg="1"/>
      <p:bldP spid="28" grpId="0" animBg="1"/>
      <p:bldP spid="29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Какая потерялась буква?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7423190"/>
              </p:ext>
            </p:extLst>
          </p:nvPr>
        </p:nvGraphicFramePr>
        <p:xfrm>
          <a:off x="611560" y="692696"/>
          <a:ext cx="7848872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768" y="764704"/>
            <a:ext cx="376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БОЕ__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3225" y="669511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5888" y="728252"/>
            <a:ext cx="393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__ЫГАН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3" y="3573016"/>
            <a:ext cx="399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СПИ__А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4264" y="3632248"/>
            <a:ext cx="3766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ЗАЙ__Ы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9788" y="344998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7915" y="3515917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4663" y="635459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Ц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68815" y="2225306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49153" y="2225315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75639" y="2225305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59406" y="2255262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09838" y="2255261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23128" y="2255262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0772" y="5082656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27375" y="5082656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094" y="5082656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84532" y="5114969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61070" y="5124698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76365" y="5124698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53833" y="2225307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83766" y="2255262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20867" y="5114967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20811" y="5133765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89414" y="5124698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10118" y="5114968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709906" y="2255262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4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букв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71601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" t="14300" r="6928" b="6951"/>
          <a:stretch/>
        </p:blipFill>
        <p:spPr>
          <a:xfrm>
            <a:off x="3755016" y="369332"/>
            <a:ext cx="5065456" cy="62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9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331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 Touch</dc:creator>
  <cp:lastModifiedBy>home</cp:lastModifiedBy>
  <cp:revision>37</cp:revision>
  <dcterms:created xsi:type="dcterms:W3CDTF">2016-10-18T05:23:58Z</dcterms:created>
  <dcterms:modified xsi:type="dcterms:W3CDTF">2020-05-05T08:45:17Z</dcterms:modified>
</cp:coreProperties>
</file>