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36" y="18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643174"/>
            <a:ext cx="6858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Мастер-класс для родителей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по обогащению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словарного запаса детей в условиях оффлайн обучения</a:t>
            </a:r>
          </a:p>
          <a:p>
            <a:pPr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«Мастерская слова»</a:t>
            </a:r>
          </a:p>
          <a:p>
            <a:pPr lvl="0"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«Расширение семантического поля слова -</a:t>
            </a:r>
          </a:p>
          <a:p>
            <a:pPr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описание событий» </a:t>
            </a:r>
          </a:p>
          <a:p>
            <a:pPr indent="536575"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16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Подготовила: 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учитель-логопед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Гусакова Наиля Фаритовна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МАДОУ «Детский сад </a:t>
            </a:r>
            <a:r>
              <a:rPr lang="ru-RU" sz="2000" b="1" i="1" smtClean="0">
                <a:latin typeface="Bookman Old Style" pitchFamily="18" charset="0"/>
              </a:rPr>
              <a:t>«Ручеёк»</a:t>
            </a:r>
            <a:endParaRPr lang="ru-RU" sz="2000" b="1" i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 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2916"/>
            <a:ext cx="6858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ИГРА-ЗАНЯТИЕ по ТЕХНОЛОГИИ РАЗВИТИЯ и ОБОГАЩЕНИЯ СЛОВАРНОГО ЗАПАСА с ОПОРОЙ на РАСШИРЕНИЕ СЕМАНТИЧЕСКОГО ПОЛЯ СЛОВА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Теория семантического поля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Слово почти никогда не имеет одной твердой, однозначной, предметной относительности. Оно всегда многозначно, при этом наряду с прямыми значениями слова существует более обширная сфера, которая принята называться </a:t>
            </a:r>
            <a:r>
              <a:rPr lang="ru-RU" sz="1600" b="1" i="1" dirty="0" smtClean="0">
                <a:latin typeface="Bookman Old Style" pitchFamily="18" charset="0"/>
              </a:rPr>
              <a:t>ассоциативным значением.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Как отмечают Дизе, Нобель «….слово рождает не только указание на определенный предмет, но неизбежно приводит к всплыванию ряда дополнительных связей и элементы близких к ним слов».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Таким образом, слов становится центральным узлом для целой сети вызываемых им образований, которые связаны со словом, которое воспринимается, или говорящий  задерживает, тормозит с тем, чтобы из всей сети значений выбрать нужное, в данном случае значения.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  Эти комплексы ассоциативных значений, которые непроизвольно возникают вокруг одного слова, были достаточно изучены,  что основанием для введения нового понятия – </a:t>
            </a:r>
            <a:r>
              <a:rPr lang="ru-RU" sz="1600" b="1" i="1" dirty="0" smtClean="0">
                <a:latin typeface="Bookman Old Style" pitchFamily="18" charset="0"/>
              </a:rPr>
              <a:t>семантическое поле (далее по тексту СП), которое стоит за каждым словом.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Наличие семантического поля позволяет человеку быстро производить отбор слов в процессе общения. При забывании слов мы ищем его среди семантического поля, у детей с ОВЗ.</a:t>
            </a:r>
          </a:p>
          <a:p>
            <a:endParaRPr lang="ru-RU" dirty="0"/>
          </a:p>
        </p:txBody>
      </p:sp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64"/>
          <a:stretch>
            <a:fillRect/>
          </a:stretch>
        </p:blipFill>
        <p:spPr bwMode="auto">
          <a:xfrm>
            <a:off x="0" y="0"/>
            <a:ext cx="2786058" cy="23574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685800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				Семантическое поле 					позволяет увидеть те 					психологические 					механизмы, которые 					дают толчок спонтанному 				развитию речи детей, а 					именно:</a:t>
            </a: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Учат строить словосочетания без грамматических искажений.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Порождает схему целостного высказывания – развивается функция планирования речи.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Распространяет простое предложение   до сложного на основе простого словосочетания.</a:t>
            </a:r>
          </a:p>
          <a:p>
            <a:pPr indent="536575" algn="just"/>
            <a:r>
              <a:rPr lang="ru-RU" sz="1400" b="1" i="1" dirty="0" smtClean="0">
                <a:latin typeface="Bookman Old Style" pitchFamily="18" charset="0"/>
              </a:rPr>
              <a:t>Практические рекомендации по развитию навыков словообразования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Как пример приводится описание события «Мой выходной день. Цирк».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Приготовьте картинки, которые максимально могут послужить Вам в составлении описания события. Далее вырезаем картинку клоуна и клеим его в центр круга. Очерчиваем картинку клона кругом, на котором клеится те предметы, которые четко могут дать описание самого клоуна, его одежды, его атрибуты, его грим.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Следующий круг делать необязательно, но посредством приготовленных картинок клеите их вокруг главного персонажа, тематика картинок определена темой цирка, и то, что можно видеть на представлении.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По каждой предметной картинке составляется предложение, например: «В цирке я видел дрессированного медведя. Он ловко ходил на шаре, и махал нам лапами».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Так постепенно из составленных предложений, которые объединяются в единую сюжетную линию, ребенок учится не только описывать события, но и учится программировать и планировать свои мысли в ходе рассказа.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Такие мини-проекты можно собирать в виде портфолио или «написать» книгу, при помощи этих мнемотаблиц. В итоге Вы со своим ребенком не только развиваете связную речь и познавательные процессы, но дарите друг другу бесценное времяпрепровождение.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Приведенная игра-занятие может применяться  в домашних условиях по закреплению </a:t>
            </a:r>
            <a:r>
              <a:rPr lang="ru-RU" sz="1400" dirty="0" smtClean="0">
                <a:latin typeface="Bookman Old Style" pitchFamily="18" charset="0"/>
              </a:rPr>
              <a:t>лексической  темы «Детский сад. </a:t>
            </a:r>
            <a:r>
              <a:rPr lang="ru-RU" sz="1400" smtClean="0">
                <a:latin typeface="Bookman Old Style" pitchFamily="18" charset="0"/>
              </a:rPr>
              <a:t>Профессии детского сада».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232200"/>
          <a:ext cx="6644958" cy="8911800"/>
        </p:xfrm>
        <a:graphic>
          <a:graphicData uri="http://schemas.openxmlformats.org/presentationml/2006/ole">
            <p:oleObj spid="_x0000_s52226" name="Слайд" r:id="rId3" imgW="3426045" imgH="4568924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111</TotalTime>
  <Words>231</Words>
  <PresentationFormat>Экран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20</cp:revision>
  <dcterms:created xsi:type="dcterms:W3CDTF">2020-04-21T06:17:12Z</dcterms:created>
  <dcterms:modified xsi:type="dcterms:W3CDTF">2020-04-26T07:45:29Z</dcterms:modified>
</cp:coreProperties>
</file>