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9" r:id="rId4"/>
    <p:sldId id="267" r:id="rId5"/>
    <p:sldId id="268" r:id="rId6"/>
    <p:sldId id="271" r:id="rId7"/>
    <p:sldId id="272" r:id="rId8"/>
    <p:sldId id="258" r:id="rId9"/>
    <p:sldId id="263" r:id="rId10"/>
    <p:sldId id="273" r:id="rId11"/>
    <p:sldId id="262" r:id="rId12"/>
    <p:sldId id="274" r:id="rId13"/>
    <p:sldId id="275" r:id="rId14"/>
    <p:sldId id="25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СИДИМ </a:t>
            </a:r>
            <a:r>
              <a:rPr lang="ru-RU" sz="6000" dirty="0">
                <a:solidFill>
                  <a:srgbClr val="00B0F0"/>
                </a:solidFill>
                <a:latin typeface="Monotype Corsiva" panose="03010101010201010101" pitchFamily="66" charset="0"/>
              </a:rPr>
              <a:t>ДОМА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solidFill>
                  <a:srgbClr val="00B0F0"/>
                </a:solidFill>
                <a:latin typeface="Monotype Corsiva" panose="03010101010201010101" pitchFamily="66" charset="0"/>
              </a:rPr>
              <a:t>Самоизоляция не время </a:t>
            </a:r>
            <a:r>
              <a:rPr lang="ru-RU" sz="54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скучать</a:t>
            </a:r>
            <a:endParaRPr lang="ru-RU" sz="54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«Буква</a:t>
            </a:r>
            <a:r>
              <a: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</a:t>
            </a: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. </a:t>
            </a: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Звуки </a:t>
            </a: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Р-</a:t>
            </a:r>
            <a:r>
              <a:rPr lang="ru-RU" sz="6600" b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</a:t>
            </a:r>
            <a:r>
              <a:rPr lang="ru-RU" sz="66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ь</a:t>
            </a: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 Новый Уренгой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2020г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9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19" y="-68532"/>
            <a:ext cx="911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 картинки с слоговыми схемами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14" y="1043602"/>
            <a:ext cx="2544476" cy="3816715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роза"/>
          <p:cNvPicPr>
            <a:picLocks noChangeAspect="1" noChangeArrowheads="1"/>
          </p:cNvPicPr>
          <p:nvPr/>
        </p:nvPicPr>
        <p:blipFill rotWithShape="1">
          <a:blip r:embed="rId3" cstate="print"/>
          <a:srcRect l="11200" t="4773" r="2002"/>
          <a:stretch/>
        </p:blipFill>
        <p:spPr bwMode="auto">
          <a:xfrm>
            <a:off x="3168505" y="1043602"/>
            <a:ext cx="2683731" cy="3816715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репа"/>
          <p:cNvPicPr>
            <a:picLocks noChangeAspect="1" noChangeArrowheads="1"/>
          </p:cNvPicPr>
          <p:nvPr/>
        </p:nvPicPr>
        <p:blipFill rotWithShape="1">
          <a:blip r:embed="rId4" cstate="print"/>
          <a:srcRect l="11913" r="6748"/>
          <a:stretch/>
        </p:blipFill>
        <p:spPr bwMode="auto">
          <a:xfrm>
            <a:off x="6174886" y="1043602"/>
            <a:ext cx="2727128" cy="3739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09042" y="5791922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80546" y="5791922"/>
            <a:ext cx="571504" cy="700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63534" y="5791922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46522" y="5791922"/>
            <a:ext cx="57150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6314" y="5805264"/>
            <a:ext cx="571504" cy="700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55325" y="5805264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9302" y="5805264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0806" y="5805264"/>
            <a:ext cx="57150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63794" y="5805264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5805264"/>
            <a:ext cx="57150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38450" y="5805264"/>
            <a:ext cx="57150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121575" y="5805264"/>
            <a:ext cx="571504" cy="700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06" y="-58149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слоговую схему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под каждым предметом, используя условные обозначения.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9" t="44715" r="6579" b="28137"/>
          <a:stretch/>
        </p:blipFill>
        <p:spPr>
          <a:xfrm>
            <a:off x="128467" y="1337866"/>
            <a:ext cx="1955735" cy="158321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3262"/>
              </p:ext>
            </p:extLst>
          </p:nvPr>
        </p:nvGraphicFramePr>
        <p:xfrm>
          <a:off x="50725" y="2965909"/>
          <a:ext cx="2361050" cy="100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50"/>
              </a:tblGrid>
              <a:tr h="1001719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___________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 ___  ___  ___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591042" y="355867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47341" y="3558673"/>
            <a:ext cx="144016" cy="14401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1143221" y="355867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669642" y="35558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351010" y="3555882"/>
            <a:ext cx="144016" cy="14401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1844258" y="3555882"/>
            <a:ext cx="144016" cy="14401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24" name="Picture 4" descr="Петушок в желтых штанишках и курочка в рябеньком платьице - Кипни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 bwMode="auto">
          <a:xfrm>
            <a:off x="6138632" y="1268760"/>
            <a:ext cx="2897864" cy="28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аскраска раке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2" b="57983"/>
          <a:stretch/>
        </p:blipFill>
        <p:spPr bwMode="auto">
          <a:xfrm>
            <a:off x="2957224" y="2060848"/>
            <a:ext cx="2869162" cy="24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61583"/>
              </p:ext>
            </p:extLst>
          </p:nvPr>
        </p:nvGraphicFramePr>
        <p:xfrm>
          <a:off x="3059832" y="4797152"/>
          <a:ext cx="25922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11817"/>
              </p:ext>
            </p:extLst>
          </p:nvPr>
        </p:nvGraphicFramePr>
        <p:xfrm>
          <a:off x="6516216" y="4221088"/>
          <a:ext cx="2404219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219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260" y="121000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usana.ru/files/7643/268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" y="608494"/>
            <a:ext cx="8208912" cy="61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-99392"/>
            <a:ext cx="392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1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usana.ru/files/7643/573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3470"/>
            <a:ext cx="8162044" cy="61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-9939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предложения.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9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2.infourok.ru/uploads/ex/024f/00082c26-18c6c89b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91352"/>
              </p:ext>
            </p:extLst>
          </p:nvPr>
        </p:nvGraphicFramePr>
        <p:xfrm>
          <a:off x="112846" y="1484784"/>
          <a:ext cx="8880930" cy="233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2"/>
                <a:gridCol w="1873590"/>
                <a:gridCol w="1776186"/>
                <a:gridCol w="1776186"/>
                <a:gridCol w="177618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КУРИЦА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и пропиши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6336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работу!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 уважением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Марина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Владимировна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0" name="Picture 4" descr="https://avatars.mds.yandex.net/get-pdb/1366122/435f7cf4-a598-4e2b-96cb-8e725624d7f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788189" y="3607862"/>
            <a:ext cx="3711638" cy="31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003/0000d6da-9256400e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 t="15779" r="8877" b="27416"/>
          <a:stretch/>
        </p:blipFill>
        <p:spPr bwMode="auto">
          <a:xfrm>
            <a:off x="192782" y="198518"/>
            <a:ext cx="421646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782" y="4663014"/>
            <a:ext cx="8627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«Дрожу от страха до сих пор!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Воскликнуло полено.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Похожа буква на топор!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Расколет непременно!»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буква р р"/>
          <p:cNvPicPr>
            <a:picLocks noChangeAspect="1" noChangeArrowheads="1"/>
          </p:cNvPicPr>
          <p:nvPr/>
        </p:nvPicPr>
        <p:blipFill rotWithShape="1">
          <a:blip r:embed="rId3" cstate="print"/>
          <a:srcRect l="38361" t="28497" r="2455"/>
          <a:stretch/>
        </p:blipFill>
        <p:spPr bwMode="auto">
          <a:xfrm>
            <a:off x="4644969" y="527559"/>
            <a:ext cx="4200861" cy="380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1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1" y="4558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Звук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согласный, звонкий, парный,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ожет быть твёрдым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ожет быть мягким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38" y="6914356"/>
            <a:ext cx="51022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з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4400" dirty="0" smtClean="0">
                <a:latin typeface="Monotype Corsiva" panose="03010101010201010101" pitchFamily="66" charset="0"/>
              </a:rPr>
              <a:t>енит </a:t>
            </a:r>
          </a:p>
          <a:p>
            <a:r>
              <a:rPr lang="ru-RU" sz="4400" dirty="0" smtClean="0">
                <a:latin typeface="Monotype Corsiva" panose="03010101010201010101" pitchFamily="66" charset="0"/>
              </a:rPr>
              <a:t>з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4400" dirty="0" smtClean="0">
                <a:latin typeface="Monotype Corsiva" panose="03010101010201010101" pitchFamily="66" charset="0"/>
              </a:rPr>
              <a:t>онок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8" descr="https://logosha.com/wp-content/uploads/2017/04/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 t="39138" r="59386" b="40481"/>
          <a:stretch/>
        </p:blipFill>
        <p:spPr bwMode="auto">
          <a:xfrm>
            <a:off x="5220072" y="2559103"/>
            <a:ext cx="3923928" cy="42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олокольчик на выпускной “синий бантик – Волшебный город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4567" r="14330" b="13235"/>
          <a:stretch/>
        </p:blipFill>
        <p:spPr bwMode="auto">
          <a:xfrm rot="1232298">
            <a:off x="5120503" y="2782730"/>
            <a:ext cx="1686592" cy="13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0050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>
            <a:off x="2699792" y="908720"/>
            <a:ext cx="2376264" cy="4608512"/>
          </a:xfrm>
          <a:prstGeom prst="rect">
            <a:avLst/>
          </a:prstGeom>
          <a:noFill/>
        </p:spPr>
      </p:pic>
      <p:pic>
        <p:nvPicPr>
          <p:cNvPr id="1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 flipH="1">
            <a:off x="4932040" y="908720"/>
            <a:ext cx="2448272" cy="4608512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171400"/>
            <a:ext cx="4176464" cy="2619672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445224"/>
            <a:ext cx="2420116" cy="1641799"/>
          </a:xfrm>
          <a:prstGeom prst="rect">
            <a:avLst/>
          </a:prstGeom>
          <a:noFill/>
        </p:spPr>
      </p:pic>
      <p:pic>
        <p:nvPicPr>
          <p:cNvPr id="27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79712" y="5445224"/>
            <a:ext cx="2448272" cy="164179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2780928"/>
            <a:ext cx="8874545" cy="15696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25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-170519"/>
            <a:ext cx="4176464" cy="2619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3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15816" y="1196752"/>
            <a:ext cx="4032448" cy="3888432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>
            <a:off x="2195736" y="5213919"/>
            <a:ext cx="2475165" cy="1644081"/>
          </a:xfrm>
          <a:prstGeom prst="rect">
            <a:avLst/>
          </a:prstGeom>
          <a:noFill/>
        </p:spPr>
      </p:pic>
      <p:pic>
        <p:nvPicPr>
          <p:cNvPr id="26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 flipH="1">
            <a:off x="5364088" y="5213919"/>
            <a:ext cx="2304256" cy="1644081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-387424"/>
            <a:ext cx="4176464" cy="261967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34732" y="2967335"/>
            <a:ext cx="8874545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арбу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9" y="3789040"/>
            <a:ext cx="2918599" cy="29186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вер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459" y="2170351"/>
            <a:ext cx="2814253" cy="2157594"/>
          </a:xfrm>
          <a:prstGeom prst="rect">
            <a:avLst/>
          </a:prstGeom>
          <a:noFill/>
        </p:spPr>
      </p:pic>
      <p:pic>
        <p:nvPicPr>
          <p:cNvPr id="4" name="Picture 16" descr="Картинки по запросу корид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477" y="4395934"/>
            <a:ext cx="2845229" cy="2135819"/>
          </a:xfrm>
          <a:prstGeom prst="rect">
            <a:avLst/>
          </a:prstGeom>
          <a:noFill/>
        </p:spPr>
      </p:pic>
      <p:pic>
        <p:nvPicPr>
          <p:cNvPr id="6" name="Picture 12" descr="Картинки по запросу рад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674"/>
            <a:ext cx="3143271" cy="1733177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портф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18583"/>
            <a:ext cx="2453226" cy="23305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-8753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«Поймай звук»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7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usana.ru/files/7643/26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68739" cy="57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буква 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6406"/>
            <a:ext cx="8825872" cy="661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6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таблицу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39620"/>
              </p:ext>
            </p:extLst>
          </p:nvPr>
        </p:nvGraphicFramePr>
        <p:xfrm>
          <a:off x="1" y="930930"/>
          <a:ext cx="9143997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41"/>
                <a:gridCol w="1261241"/>
                <a:gridCol w="1261241"/>
                <a:gridCol w="1261241"/>
                <a:gridCol w="1497723"/>
                <a:gridCol w="1340069"/>
                <a:gridCol w="1261241"/>
              </a:tblGrid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138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user1894533</dc:creator>
  <cp:lastModifiedBy>Андрей</cp:lastModifiedBy>
  <cp:revision>43</cp:revision>
  <dcterms:created xsi:type="dcterms:W3CDTF">2020-03-05T06:58:42Z</dcterms:created>
  <dcterms:modified xsi:type="dcterms:W3CDTF">2020-04-16T14:06:00Z</dcterms:modified>
</cp:coreProperties>
</file>