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99FF"/>
    <a:srgbClr val="77074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3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18314377-19A2-44EA-90F4-3E60C2E7B946}" type="datetime1">
              <a:rPr lang="ru-RU"/>
              <a:pPr>
                <a:defRPr/>
              </a:pPr>
              <a:t>13.04.2020</a:t>
            </a:fld>
            <a:endParaRPr dirty="0"/>
          </a:p>
        </p:txBody>
      </p:sp>
      <p:sp>
        <p:nvSpPr>
          <p:cNvPr id="18436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13A58703-96C3-4A07-8C14-F6F9F273143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226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19460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CE1A41-515C-49B3-93E5-A5D4E151FC79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4F9BB-E0AC-40ED-87A1-197A975A8B97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9700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58A016-855C-4266-91D3-C827B8E47D50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A2EEB-A596-4667-BE77-1F5F962ABC47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E9214-AEE5-4A78-86AD-AB143F09BEC0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64D61B-EED7-4251-9690-1FE535F47584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DAE48-8017-4521-BC74-BFEBEB292B3F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7CE5D-097D-4481-91C3-831E176F55C9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C03BF-6506-4AE4-9B7F-FE0F45EB3966}" type="slidenum">
              <a:rPr smtClean="0"/>
              <a:pPr>
                <a:defRPr/>
              </a:pPr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0484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70080E-A1C6-4775-8E92-D1E692BB339C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1508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337731-C304-4645-8515-482EB155E315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2532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51C3BC-F4E6-4C70-BB7D-D95AED5B5E77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3556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3E1BAD-8E42-4300-85CA-E43FE7DF2493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6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4580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77EB0E-C838-446F-85BA-8895FE637595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7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5604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417D65-EFC1-4432-BED3-4E5037187576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CC00A-A31C-4EA0-85F9-12BF21599539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1ABD08-41A1-4D38-8FED-6C9E6E829702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2EB66-D2B9-427E-AF34-762B0B276E69}" type="datetime1">
              <a:rPr lang="ru-RU"/>
              <a:pPr>
                <a:defRPr/>
              </a:pPr>
              <a:t>13.04.2020</a:t>
            </a:fld>
            <a:endParaRPr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E3D86-0783-4E40-B185-BFCF8B68ABB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16F5D-A3E4-4436-A484-380796AF8291}" type="datetime1">
              <a:rPr lang="ru-RU"/>
              <a:pPr>
                <a:defRPr/>
              </a:pPr>
              <a:t>13.04.2020</a:t>
            </a:fld>
            <a:endParaRPr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9ECC9-B673-44B0-9362-758569DCB1F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98B2-D0AC-4FC8-B3CE-82F231F38F41}" type="datetime1">
              <a:rPr lang="ru-RU"/>
              <a:pPr>
                <a:defRPr/>
              </a:pPr>
              <a:t>13.04.2020</a:t>
            </a:fld>
            <a:endParaRPr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2586-D376-4107-9463-ED8E96D03E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1150C-68C3-451D-B173-CBC5A872C61B}" type="datetime1">
              <a:rPr lang="ru-RU"/>
              <a:pPr>
                <a:defRPr/>
              </a:pPr>
              <a:t>13.04.2020</a:t>
            </a:fld>
            <a:endParaRPr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4E2C5-BF8A-43BF-A788-187DBDB1201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70C5A-97C7-4D34-AAED-B8C72C8404EF}" type="datetime1">
              <a:rPr lang="ru-RU"/>
              <a:pPr>
                <a:defRPr/>
              </a:pPr>
              <a:t>13.04.2020</a:t>
            </a:fld>
            <a:endParaRPr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0A95-6FF4-44E6-9474-8B15BF3D378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F37A-F6C2-4B74-95F4-3957B8CEA91B}" type="datetime1">
              <a:rPr lang="ru-RU"/>
              <a:pPr>
                <a:defRPr/>
              </a:pPr>
              <a:t>13.04.2020</a:t>
            </a:fld>
            <a:endParaRPr dirty="0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4D2-B1A6-4B29-99C1-FDF5EE64367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56EEC-BD55-4FAC-80F4-7EA57C292A2B}" type="datetime1">
              <a:rPr lang="ru-RU"/>
              <a:pPr>
                <a:defRPr/>
              </a:pPr>
              <a:t>13.04.2020</a:t>
            </a:fld>
            <a:endParaRPr dirty="0"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36C6A-CFB9-4C5F-A151-08FD2865169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6A1F-4E37-4C67-8FEA-316E3F006F4F}" type="datetime1">
              <a:rPr lang="ru-RU"/>
              <a:pPr>
                <a:defRPr/>
              </a:pPr>
              <a:t>13.04.2020</a:t>
            </a:fld>
            <a:endParaRPr dirty="0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544F1-2DD9-41DE-B978-D0F1CBCED7D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6EBB-1C27-4B38-9BB5-1A9BE3A48D07}" type="datetime1">
              <a:rPr lang="ru-RU"/>
              <a:pPr>
                <a:defRPr/>
              </a:pPr>
              <a:t>13.04.2020</a:t>
            </a:fld>
            <a:endParaRPr dirty="0"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FDF4B-3636-4C89-A029-52BB8EF8B10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BCDB1-A8C2-4159-8671-14DE675EC595}" type="datetime1">
              <a:rPr lang="ru-RU"/>
              <a:pPr>
                <a:defRPr/>
              </a:pPr>
              <a:t>13.04.2020</a:t>
            </a:fld>
            <a:endParaRPr dirty="0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C3AFB-B22F-4BA2-BA4A-E5E182E4E79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C184-5DC5-4E79-8E8B-E0367C40BBD6}" type="datetime1">
              <a:rPr lang="ru-RU"/>
              <a:pPr>
                <a:defRPr/>
              </a:pPr>
              <a:t>13.04.2020</a:t>
            </a:fld>
            <a:endParaRPr dirty="0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7A1E-AACD-4FD5-AB1F-60D9EEEEC4F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C9F53FFD-8CB8-401A-B8A1-A4B05B44FC18}" type="datetime1">
              <a:rPr lang="ru-RU"/>
              <a:pPr>
                <a:defRPr/>
              </a:pPr>
              <a:t>13.04.2020</a:t>
            </a:fld>
            <a:endParaRPr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FAF378D0-2E5B-4EE3-93DA-A37C62F10FB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rgbClr val="000000"/>
          </a:solidFill>
          <a:latin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ru-RU" sz="3200" kern="1200">
          <a:solidFill>
            <a:srgbClr val="000000"/>
          </a:solidFill>
          <a:latin typeface="Calibri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ru-RU" sz="28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ru-RU" sz="24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ru-RU" sz="2000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5pPr>
      <a:lvl6pPr marL="25146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6pPr>
      <a:lvl7pPr marL="29718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7pPr>
      <a:lvl8pPr marL="34290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8pPr>
      <a:lvl9pPr marL="38862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6206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СИДИМ ДОМА </a:t>
            </a:r>
            <a:b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Самоизоляция – 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 время скучать!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492896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Уважаемые родители и дети, добрый день!</a:t>
            </a:r>
          </a:p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Предлагаю время провести с пользой</a:t>
            </a:r>
          </a:p>
        </p:txBody>
      </p:sp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73" y="3645024"/>
            <a:ext cx="3384376" cy="293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лако 7"/>
          <p:cNvSpPr/>
          <p:nvPr/>
        </p:nvSpPr>
        <p:spPr>
          <a:xfrm>
            <a:off x="1331640" y="4077072"/>
            <a:ext cx="3168352" cy="1800200"/>
          </a:xfrm>
          <a:prstGeom prst="cloud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Интересные факты о цветах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8964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4" descr="03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23925" y="116632"/>
            <a:ext cx="7209252" cy="4953843"/>
          </a:xfr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5"/>
          <p:cNvSpPr/>
          <p:nvPr/>
        </p:nvSpPr>
        <p:spPr>
          <a:xfrm>
            <a:off x="395288" y="5157788"/>
            <a:ext cx="8353425" cy="1655762"/>
          </a:xfrm>
          <a:prstGeom prst="rect">
            <a:avLst/>
          </a:prstGeom>
          <a:noFill/>
          <a:ln w="9528">
            <a:noFill/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А у нас самые большие бутоны!- сказали хором пионы.</a:t>
            </a:r>
            <a:endParaRPr lang="ru-RU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r" hangingPunct="0"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Так цветы спорили до самого позднего вечера. Вечером все потихоньку начали закрывать свои бутоны и ложиться спать.</a:t>
            </a:r>
            <a:endParaRPr lang="ru-RU" sz="900" dirty="0">
              <a:solidFill>
                <a:srgbClr val="000000"/>
              </a:solidFill>
              <a:ea typeface="Calibri" pitchFamily="34" charset="0"/>
            </a:endParaRPr>
          </a:p>
          <a:p>
            <a:pPr hangingPunct="0"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  -Утро вечера мудренее!- сказал Бадан и пожелал всем доброй ночи. Вот прошла ночь и наступило теплое, солнечное утро.  Цветы на клумбе снова стали тянуться к   теплым лучам солнца и открывать свои бутоны.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 txBox="1">
            <a:spLocks noGrp="1"/>
          </p:cNvSpPr>
          <p:nvPr>
            <p:ph idx="1"/>
          </p:nvPr>
        </p:nvSpPr>
        <p:spPr>
          <a:xfrm>
            <a:off x="107950" y="4941888"/>
            <a:ext cx="9036050" cy="1916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sz="1800" smtClean="0">
                <a:latin typeface="Times New Roman" pitchFamily="18" charset="0"/>
                <a:cs typeface="Times New Roman" pitchFamily="18" charset="0"/>
              </a:rPr>
              <a:t>- Первым появился шмель- мохнач. Он аккуратно опустился на пион и начал собирать пыльцу.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sz="1800" smtClean="0">
                <a:latin typeface="Times New Roman" pitchFamily="18" charset="0"/>
                <a:cs typeface="Times New Roman" pitchFamily="18" charset="0"/>
              </a:rPr>
              <a:t>     - Здравствуйте, господин шмель!- сказал пион с уважением.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sz="1800" smtClean="0">
                <a:latin typeface="Times New Roman" pitchFamily="18" charset="0"/>
                <a:cs typeface="Times New Roman" pitchFamily="18" charset="0"/>
              </a:rPr>
              <a:t>     -Скажите, пожалуйста, вы пришли ко мне за пыльцой, потому что я самый красивый на клумбе? Шмель замер в раздумье.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sz="1800" smtClean="0">
                <a:latin typeface="Times New Roman" pitchFamily="18" charset="0"/>
                <a:cs typeface="Times New Roman" pitchFamily="18" charset="0"/>
              </a:rPr>
              <a:t>     - Пожалуйста,  не отвлекайте меня,  скоро наступит жара и мне будет тяжело летать. Шмель собрал оставшуюся пыльцу и улетел, сказав на прощание спасибо.</a:t>
            </a:r>
          </a:p>
          <a:p>
            <a:pPr eaLnBrk="1" hangingPunct="1">
              <a:lnSpc>
                <a:spcPct val="80000"/>
              </a:lnSpc>
            </a:pPr>
            <a:endParaRPr sz="2400" smtClean="0">
              <a:latin typeface="Calibri" pitchFamily="34" charset="0"/>
            </a:endParaRPr>
          </a:p>
        </p:txBody>
      </p:sp>
      <p:pic>
        <p:nvPicPr>
          <p:cNvPr id="11275" name="Picture 11" descr="C:\Users\Зинаида Ивановна\AppData\Local\Microsoft\Windows\Temporary Internet Files\Content.IE5\W4RDS35A\MC900110728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116632"/>
            <a:ext cx="4608512" cy="4781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C:\Users\User\AppData\Local\Microsoft\Windows\Temporary Internet Files\Content.IE5\Q1WELUPU\MC900088448[1].wm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879805">
            <a:off x="3181350" y="576263"/>
            <a:ext cx="23844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3203575" y="549275"/>
            <a:ext cx="5545138" cy="230346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одержимое 2"/>
          <p:cNvSpPr txBox="1">
            <a:spLocks noGrp="1"/>
          </p:cNvSpPr>
          <p:nvPr>
            <p:ph idx="1"/>
          </p:nvPr>
        </p:nvSpPr>
        <p:spPr>
          <a:xfrm>
            <a:off x="1006475" y="6065838"/>
            <a:ext cx="8137525" cy="792162"/>
          </a:xfrm>
          <a:ln w="9528"/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   Затем прилетела бабочка-лимонница и опустилась на бутон лилии.</a:t>
            </a:r>
          </a:p>
          <a:p>
            <a:pPr algn="r"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endParaRPr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endParaRPr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endParaRPr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endParaRPr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292" name="Picture 2" descr="C:\Users\User\AppData\Local\Microsoft\Windows\Temporary Internet Files\Content.IE5\TWR19GQP\MC900438039[1]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973445">
            <a:off x="712788" y="1370013"/>
            <a:ext cx="18986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779838" y="1052513"/>
            <a:ext cx="496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>
                <a:latin typeface="Calibri" pitchFamily="34" charset="0"/>
              </a:rPr>
              <a:t>О! Красивейшая из бабочек! -</a:t>
            </a:r>
          </a:p>
          <a:p>
            <a:r>
              <a:rPr lang="ru-RU">
                <a:latin typeface="Calibri" pitchFamily="34" charset="0"/>
              </a:rPr>
              <a:t> обратилась к ней роза. </a:t>
            </a:r>
          </a:p>
          <a:p>
            <a:pPr>
              <a:buFontTx/>
              <a:buChar char="-"/>
            </a:pPr>
            <a:r>
              <a:rPr lang="ru-RU">
                <a:latin typeface="Calibri" pitchFamily="34" charset="0"/>
              </a:rPr>
              <a:t>Не могли бы вы нам помочь в одном вопросе.</a:t>
            </a:r>
          </a:p>
        </p:txBody>
      </p:sp>
      <p:pic>
        <p:nvPicPr>
          <p:cNvPr id="12294" name="Picture 2" descr="C:\Users\Зинаида Ивановна\AppData\Local\Microsoft\Windows\Temporary Internet Files\Content.IE5\XKGFV2JB\MC900439161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91213" y="2565400"/>
            <a:ext cx="32527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Users\Зинаида Ивановна\AppData\Local\Microsoft\Windows\Temporary Internet Files\Content.IE5\G3MB8VRF\MC900436381[1]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288" y="3284538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2"/>
          <p:cNvSpPr/>
          <p:nvPr/>
        </p:nvSpPr>
        <p:spPr>
          <a:xfrm>
            <a:off x="395288" y="0"/>
            <a:ext cx="7453312" cy="2708275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692275" y="117475"/>
            <a:ext cx="47513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Да-да, слушаю вас.</a:t>
            </a:r>
          </a:p>
          <a:p>
            <a:pPr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-Мы с друзьями поспорили кто из цветов на нашей клумбе самый красивый, стройный и привлекательный. Бабочка сложила крылышки и подняла усики вверх. Для меня вы все красивые и привлекательные, вы все мне очень приятны, ведь на каждый из вас я могу присесть и отдохнуть. </a:t>
            </a:r>
          </a:p>
        </p:txBody>
      </p:sp>
      <p:pic>
        <p:nvPicPr>
          <p:cNvPr id="13316" name="Picture 4" descr="C:\Users\User\AppData\Local\Microsoft\Windows\Temporary Internet Files\Content.IE5\8HTMW2LO\MC900123321[1].wm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097088"/>
            <a:ext cx="38338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79388" y="5534025"/>
            <a:ext cx="8964612" cy="1323975"/>
          </a:xfrm>
          <a:prstGeom prst="rect">
            <a:avLst/>
          </a:prstGeom>
          <a:noFill/>
          <a:ln w="9528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А кто же вам нравиться больше всех?</a:t>
            </a:r>
          </a:p>
          <a:p>
            <a:pPr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Не могу вам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ответить,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цветы изумительны и хороши по- своему. Ну, мне пора, меня ждут на лугу подружки. До свидания, дорогие цветочки. Бабочка вспорхнула, замахала крыльями и улетела.</a:t>
            </a:r>
          </a:p>
        </p:txBody>
      </p:sp>
      <p:pic>
        <p:nvPicPr>
          <p:cNvPr id="14339" name="Picture 2" descr="C:\Users\User\AppData\Local\Microsoft\Windows\Temporary Internet Files\Content.IE5\Q1WELUPU\MC900437455[1].wm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530850"/>
          </a:xfrm>
          <a:prstGeom prst="rect">
            <a:avLst/>
          </a:prstGeom>
          <a:noFill/>
          <a:ln w="9528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365125"/>
            <a:ext cx="2520950" cy="6218238"/>
          </a:xfrm>
          <a:prstGeom prst="rect">
            <a:avLst/>
          </a:prstGeom>
          <a:noFill/>
          <a:ln w="9528">
            <a:noFill/>
            <a:prstDash val="solid"/>
          </a:ln>
          <a:effectLst/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Через некоторое время на розу присела пчелка Жужжа.</a:t>
            </a:r>
          </a:p>
          <a:p>
            <a:pPr hangingPunct="0"/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Привет, пчелка!- загалдели ромашки. Скажи, кто из нас, цветов на этой клумбе самый красивый?</a:t>
            </a:r>
          </a:p>
          <a:p>
            <a:pPr hangingPunct="0"/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Самый красивый тот, ответила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Жужжа,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Кто не хвалится и не воображает, а, наоборот, дарит свою красоту и ароматы всем вокруг.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Жужжа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допила нектар  и попрощавшись со всеми улетела на соседнюю клумбу.</a:t>
            </a:r>
          </a:p>
          <a:p>
            <a:pPr hangingPunct="0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Цветы замолчали и задумались.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8" descr="http://mtdata.ru/u6/photoE0E0/20029023526-0/big.jpe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116632"/>
            <a:ext cx="608187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9388" y="5938838"/>
            <a:ext cx="8964612" cy="584200"/>
          </a:xfrm>
          <a:prstGeom prst="rect">
            <a:avLst/>
          </a:prstGeom>
          <a:noFill/>
          <a:ln w="9528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</a:t>
            </a:r>
            <a:endParaRPr lang="ru-RU" sz="800">
              <a:solidFill>
                <a:srgbClr val="000000"/>
              </a:solidFill>
              <a:ea typeface="Calibri" pitchFamily="34" charset="0"/>
            </a:endParaRPr>
          </a:p>
          <a:p>
            <a:pPr hangingPunct="0"/>
            <a: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 </a:t>
            </a:r>
            <a:endParaRPr lang="ru-RU">
              <a:solidFill>
                <a:srgbClr val="000000"/>
              </a:solidFill>
              <a:ea typeface="Calibri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6519863"/>
            <a:ext cx="8964612" cy="338137"/>
          </a:xfrm>
          <a:prstGeom prst="rect">
            <a:avLst/>
          </a:prstGeom>
          <a:noFill/>
          <a:ln w="9528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это время в сад пришел садовник. Она подошла к клумбе и поздоровалась с цветами.</a:t>
            </a:r>
            <a:endParaRPr lang="ru-RU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400" name="Picture 16" descr="C:\Users\Зинаида Ивановна\AppData\Local\Microsoft\Windows\Temporary Internet Files\Content.IE5\G3MB8VRF\MP900438735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332656"/>
            <a:ext cx="4536504" cy="5810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Овальная выноска 4"/>
          <p:cNvSpPr/>
          <p:nvPr/>
        </p:nvSpPr>
        <p:spPr>
          <a:xfrm>
            <a:off x="179388" y="620713"/>
            <a:ext cx="3168650" cy="3095625"/>
          </a:xfrm>
          <a:prstGeom prst="wedgeEllipseCallout">
            <a:avLst>
              <a:gd name="adj1" fmla="val 94202"/>
              <a:gd name="adj2" fmla="val -217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Здравствуйте, мои красивые и замечательные цветы с прекрасными ароматами! Сейчас я уберу у вас появившиеся сорняки и полью клумбу прохладной водой, чтобы вы смогли стать еще лучше.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7337" y="4936332"/>
            <a:ext cx="8677275" cy="1077912"/>
          </a:xfrm>
          <a:prstGeom prst="rect">
            <a:avLst/>
          </a:prstGeom>
          <a:noFill/>
          <a:ln w="9528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цветы услышали эти слова, им стало стыдно друг перед другом и на некоторое время они замолчали.  Потом пион и роза предложили всем помириться, ведь они друзья и все растут на одной клумбе, даря свою красоту и пользу людям и насекомым. Так цветы дружно росли до самой Осени и больше не спорили, кто из них самый лучший.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1" name="Picture 4" descr="C:\Users\User\AppData\Local\Microsoft\Windows\Temporary Internet Files\Content.IE5\TWR19GQP\MP900406891[1]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43040" y="548680"/>
            <a:ext cx="267133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5" descr="C:\Users\User\AppData\Local\Microsoft\Windows\Temporary Internet Files\Content.IE5\1MZLCMTB\MP900406894[1]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476672"/>
            <a:ext cx="267748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7" descr="C:\Users\User\AppData\Local\Microsoft\Windows\Temporary Internet Files\Content.IE5\TWR19GQP\MP900433309[1]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5816" y="908720"/>
            <a:ext cx="3240088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729222">
            <a:off x="539552" y="3063497"/>
            <a:ext cx="7630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ВОТ И СКАЗКИ КОНЕЦ, А КТО СЛУШАЛ И СМОТРЕЛ - МОЛОДЕЦ</a:t>
            </a:r>
            <a:endParaRPr lang="ru-RU" dirty="0"/>
          </a:p>
        </p:txBody>
      </p:sp>
      <p:pic>
        <p:nvPicPr>
          <p:cNvPr id="1026" name="Picture 2" descr="C:\Users\Sergey\Desktop\конкурс\herbal-green-com-grass-ru-traditional-folk-medicine-ua-spb-kiev-kharkov-msk-odessa-ukraine-1024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31" y="3861048"/>
            <a:ext cx="3894008" cy="24337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CC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50000">
              <a:srgbClr val="92D050"/>
            </a:gs>
            <a:gs pos="76000">
              <a:srgbClr val="77074F">
                <a:alpha val="65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 txBox="1">
            <a:spLocks noGrp="1"/>
          </p:cNvSpPr>
          <p:nvPr>
            <p:ph type="ctrTitle"/>
          </p:nvPr>
        </p:nvSpPr>
        <p:spPr>
          <a:xfrm>
            <a:off x="5580112" y="5805264"/>
            <a:ext cx="3379787" cy="69215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sz="1800" b="1" dirty="0" smtClean="0">
                <a:solidFill>
                  <a:srgbClr val="77074F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sz="1800" b="1" dirty="0" smtClean="0">
                <a:solidFill>
                  <a:srgbClr val="7707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 err="1" smtClean="0">
                <a:solidFill>
                  <a:srgbClr val="77074F"/>
                </a:solidFill>
                <a:latin typeface="Times New Roman" pitchFamily="18" charset="0"/>
                <a:cs typeface="Times New Roman" pitchFamily="18" charset="0"/>
              </a:rPr>
              <a:t>презентаци</a:t>
            </a:r>
            <a:r>
              <a:rPr lang="en-US" sz="1800" b="1" dirty="0" smtClean="0">
                <a:solidFill>
                  <a:srgbClr val="77074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77074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77074F"/>
                </a:solidFill>
                <a:latin typeface="Times New Roman" pitchFamily="18" charset="0"/>
                <a:cs typeface="Times New Roman" pitchFamily="18" charset="0"/>
              </a:rPr>
              <a:t>Тамаразова</a:t>
            </a:r>
            <a:r>
              <a:rPr lang="ru-RU" sz="1800" b="1" dirty="0" smtClean="0">
                <a:solidFill>
                  <a:srgbClr val="77074F"/>
                </a:solidFill>
                <a:latin typeface="Times New Roman" pitchFamily="18" charset="0"/>
                <a:cs typeface="Times New Roman" pitchFamily="18" charset="0"/>
              </a:rPr>
              <a:t> Юлия Николаевна </a:t>
            </a:r>
            <a:endParaRPr sz="1800" dirty="0" smtClean="0">
              <a:solidFill>
                <a:srgbClr val="77074F"/>
              </a:solidFill>
              <a:latin typeface="Calibri" pitchFamily="34" charset="0"/>
            </a:endParaRPr>
          </a:p>
        </p:txBody>
      </p:sp>
      <p:sp>
        <p:nvSpPr>
          <p:cNvPr id="2051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-541338" y="0"/>
            <a:ext cx="9469438" cy="17526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СКАЗКА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САДОВЫХ   ЦВ</a:t>
            </a: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ЕТАХ» </a:t>
            </a:r>
            <a:endParaRPr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Рисунок 3" descr="C:\Users\User\AppData\Local\Microsoft\Windows\Temporary Internet Files\Content.IE5\8BJS02VF\MP900313822[1]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1557338"/>
            <a:ext cx="5941342" cy="3959463"/>
          </a:xfrm>
          <a:prstGeom prst="rect">
            <a:avLst/>
          </a:prstGeom>
          <a:solidFill>
            <a:srgbClr val="EDEDED"/>
          </a:solidFill>
          <a:ln w="88897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 txBox="1">
            <a:spLocks noGrp="1"/>
          </p:cNvSpPr>
          <p:nvPr>
            <p:ph idx="1"/>
          </p:nvPr>
        </p:nvSpPr>
        <p:spPr>
          <a:xfrm>
            <a:off x="0" y="5516563"/>
            <a:ext cx="9144000" cy="1368425"/>
          </a:xfrm>
        </p:spPr>
        <p:txBody>
          <a:bodyPr/>
          <a:lstStyle/>
          <a:p>
            <a:pPr eaLnBrk="1" hangingPunct="1">
              <a:spcBef>
                <a:spcPts val="400"/>
              </a:spcBef>
              <a:buFont typeface="Arial" charset="0"/>
              <a:buNone/>
            </a:pP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     В большом красивом саду на клумбе росли цветы. Их было очень много и все они были красивыми. Сначала  зацветали  весенние первоцветы: подснежники,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тюльпаны, нарциссы, гиацинты,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затем их сменяли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другие: бадан, ирисы, пионы, петунии,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ромашки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розы,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лилии. Цветы сменяли друг друга до самой осени.</a:t>
            </a:r>
          </a:p>
          <a:p>
            <a:pPr eaLnBrk="1" hangingPunct="1">
              <a:spcBef>
                <a:spcPts val="400"/>
              </a:spcBef>
            </a:pPr>
            <a:endParaRPr sz="1800" dirty="0" smtClean="0">
              <a:latin typeface="Calibri" pitchFamily="34" charset="0"/>
            </a:endParaRPr>
          </a:p>
        </p:txBody>
      </p:sp>
      <p:pic>
        <p:nvPicPr>
          <p:cNvPr id="3" name="Рисунок 3" descr="0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088" y="115888"/>
            <a:ext cx="7553325" cy="5329237"/>
          </a:xfrm>
          <a:prstGeom prst="rect">
            <a:avLst/>
          </a:prstGeom>
          <a:solidFill>
            <a:srgbClr val="EDEDED"/>
          </a:solidFill>
          <a:ln w="88897">
            <a:solidFill>
              <a:srgbClr val="FFC000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4099" name="Содержимое 2"/>
          <p:cNvSpPr txBox="1">
            <a:spLocks noGrp="1"/>
          </p:cNvSpPr>
          <p:nvPr>
            <p:ph idx="1"/>
          </p:nvPr>
        </p:nvSpPr>
        <p:spPr>
          <a:xfrm>
            <a:off x="0" y="5084763"/>
            <a:ext cx="9144000" cy="1773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     Они уходили глубоко корнями в землю, а потом на свет появлялись стебли  с листьями и бутонами, или просто красивые зеленые листья. Все цветы очень любили, когда за ними ухаживали: поливали, рыхлили землю вокруг стеблей и удаляли сорняки, чтобы не мешали цветам расти. Еще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они,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как дети, радовались теплым лучам солнца, и прохладным струям дождя. Как-то раз цветы на клумбе заспорили между собой кто из них самый красивый, яркий и привлекательный.</a:t>
            </a:r>
          </a:p>
        </p:txBody>
      </p:sp>
      <p:pic>
        <p:nvPicPr>
          <p:cNvPr id="4" name="Picture 2" descr="C:\Users\Зинаида Ивановна\Desktop\121843_1280_80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95288" y="188913"/>
            <a:ext cx="8208962" cy="4764087"/>
          </a:xfrm>
          <a:prstGeom prst="rect">
            <a:avLst/>
          </a:prstGeom>
          <a:solidFill>
            <a:srgbClr val="EDEDED"/>
          </a:solidFill>
          <a:ln w="88897">
            <a:solidFill>
              <a:srgbClr val="E46C0A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Зинаида Ивановна\Desktop\43326984_podsn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69063" y="260350"/>
            <a:ext cx="2424112" cy="3146425"/>
          </a:xfrm>
          <a:prstGeom prst="rect">
            <a:avLst/>
          </a:prstGeom>
          <a:solidFill>
            <a:srgbClr val="EDEDED"/>
          </a:solidFill>
          <a:ln w="88897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3" name="Picture 3" descr="C:\Users\Зинаида Ивановна\Desktop\j10338_122970665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9388" y="260350"/>
            <a:ext cx="2508250" cy="3344863"/>
          </a:xfrm>
          <a:prstGeom prst="rect">
            <a:avLst/>
          </a:prstGeom>
          <a:solidFill>
            <a:srgbClr val="EDEDED"/>
          </a:solidFill>
          <a:ln w="88897">
            <a:solidFill>
              <a:srgbClr val="FFC000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4" name="Picture 4" descr="C:\Users\Зинаида Ивановна\Desktop\668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156325" y="3959225"/>
            <a:ext cx="2709863" cy="2709863"/>
          </a:xfrm>
          <a:prstGeom prst="rect">
            <a:avLst/>
          </a:prstGeom>
          <a:solidFill>
            <a:srgbClr val="EDEDED"/>
          </a:solidFill>
          <a:ln w="88897">
            <a:solidFill>
              <a:srgbClr val="E6B9B8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sp>
        <p:nvSpPr>
          <p:cNvPr id="5" name="Овальная выноска 6"/>
          <p:cNvSpPr/>
          <p:nvPr/>
        </p:nvSpPr>
        <p:spPr>
          <a:xfrm>
            <a:off x="3203575" y="333375"/>
            <a:ext cx="3168650" cy="1943100"/>
          </a:xfrm>
          <a:custGeom>
            <a:avLst>
              <a:gd name="f0" fmla="val 24834"/>
              <a:gd name="f1" fmla="val 2581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i="1" kern="0">
                <a:solidFill>
                  <a:srgbClr val="0070C0"/>
                </a:solidFill>
                <a:latin typeface="Calibri"/>
                <a:cs typeface="+mn-cs"/>
              </a:rPr>
              <a:t>- Я самый красивый, потому что первым появляюсь на клумбе! – сказал подснежник.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ker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6" name="Овальная выноска 7"/>
          <p:cNvSpPr/>
          <p:nvPr/>
        </p:nvSpPr>
        <p:spPr>
          <a:xfrm>
            <a:off x="2700338" y="2781300"/>
            <a:ext cx="3167062" cy="2160588"/>
          </a:xfrm>
          <a:custGeom>
            <a:avLst>
              <a:gd name="f0" fmla="val -5475"/>
              <a:gd name="f1" fmla="val -395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i="1" kern="0" dirty="0">
                <a:solidFill>
                  <a:srgbClr val="C00000"/>
                </a:solidFill>
                <a:latin typeface="Calibri"/>
                <a:cs typeface="+mn-cs"/>
              </a:rPr>
              <a:t>- Нет! Самые красивые мы, нарциссы. У нас тоненькие зеленые стебельки и листья и красивые желтые и белые бутоны!</a:t>
            </a:r>
          </a:p>
        </p:txBody>
      </p:sp>
      <p:sp>
        <p:nvSpPr>
          <p:cNvPr id="7" name="Овальная выноска 8"/>
          <p:cNvSpPr/>
          <p:nvPr/>
        </p:nvSpPr>
        <p:spPr>
          <a:xfrm>
            <a:off x="755650" y="4724400"/>
            <a:ext cx="3600450" cy="1944688"/>
          </a:xfrm>
          <a:custGeom>
            <a:avLst>
              <a:gd name="f0" fmla="val 39523"/>
              <a:gd name="f1" fmla="val 456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i="1" kern="0" dirty="0">
                <a:solidFill>
                  <a:srgbClr val="FF0000"/>
                </a:solidFill>
                <a:latin typeface="Calibri"/>
                <a:cs typeface="+mn-cs"/>
              </a:rPr>
              <a:t>- А у меня самые большие и блестящие листья с фиолетовыми цветками!- сказал бадан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 noGrp="1"/>
          </p:cNvSpPr>
          <p:nvPr>
            <p:ph type="title"/>
          </p:nvPr>
        </p:nvSpPr>
        <p:spPr>
          <a:xfrm>
            <a:off x="-8101013" y="3933825"/>
            <a:ext cx="2951163" cy="133350"/>
          </a:xfrm>
        </p:spPr>
        <p:txBody>
          <a:bodyPr/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90550" y="5516563"/>
            <a:ext cx="7869238" cy="1152525"/>
          </a:xfrm>
          <a:ln w="9528"/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/>
              <a:buNone/>
              <a:defRPr/>
            </a:pPr>
            <a:r>
              <a:rPr sz="2400" dirty="0" smtClean="0">
                <a:latin typeface="Times New Roman" pitchFamily="18"/>
                <a:cs typeface="Times New Roman" pitchFamily="18"/>
              </a:rPr>
              <a:t>    - </a:t>
            </a:r>
            <a:r>
              <a:rPr sz="2400" dirty="0" smtClean="0">
                <a:latin typeface="Times New Roman" pitchFamily="18"/>
                <a:cs typeface="Times New Roman" pitchFamily="18"/>
              </a:rPr>
              <a:t>Мы, </a:t>
            </a:r>
            <a:r>
              <a:rPr sz="2400" dirty="0" smtClean="0">
                <a:latin typeface="Times New Roman" pitchFamily="18"/>
                <a:cs typeface="Times New Roman" pitchFamily="18"/>
              </a:rPr>
              <a:t>ирисы еще лучше и выше и имеем разные оттенки и ароматы нежные и сладкие. А еще нас любят шмели и пчелы!</a:t>
            </a:r>
          </a:p>
        </p:txBody>
      </p:sp>
      <p:sp>
        <p:nvSpPr>
          <p:cNvPr id="4" name="Прямоугольник 4"/>
          <p:cNvSpPr/>
          <p:nvPr/>
        </p:nvSpPr>
        <p:spPr>
          <a:xfrm flipH="1">
            <a:off x="11917363" y="23375938"/>
            <a:ext cx="142875" cy="50768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>
                <a:solidFill>
                  <a:srgbClr val="000000"/>
                </a:solidFill>
                <a:effectLst>
                  <a:outerShdw dist="38996" dir="5459597">
                    <a:srgbClr val="000000"/>
                  </a:outerShdw>
                </a:effectLst>
                <a:latin typeface="Calibri"/>
                <a:cs typeface="+mn-cs"/>
              </a:rPr>
              <a:t>Текст      </a:t>
            </a:r>
          </a:p>
        </p:txBody>
      </p:sp>
      <p:sp>
        <p:nvSpPr>
          <p:cNvPr id="6149" name="Овал 5"/>
          <p:cNvSpPr>
            <a:spLocks noChangeArrowheads="1"/>
          </p:cNvSpPr>
          <p:nvPr/>
        </p:nvSpPr>
        <p:spPr bwMode="auto">
          <a:xfrm>
            <a:off x="11557000" y="2708275"/>
            <a:ext cx="914400" cy="914400"/>
          </a:xfrm>
          <a:custGeom>
            <a:avLst/>
            <a:gdLst>
              <a:gd name="T0" fmla="*/ 457200 w 914400"/>
              <a:gd name="T1" fmla="*/ 0 h 914400"/>
              <a:gd name="T2" fmla="*/ 914400 w 914400"/>
              <a:gd name="T3" fmla="*/ 457200 h 914400"/>
              <a:gd name="T4" fmla="*/ 457200 w 914400"/>
              <a:gd name="T5" fmla="*/ 914400 h 914400"/>
              <a:gd name="T6" fmla="*/ 0 w 914400"/>
              <a:gd name="T7" fmla="*/ 457200 h 914400"/>
              <a:gd name="T8" fmla="*/ 133911 w 914400"/>
              <a:gd name="T9" fmla="*/ 133911 h 914400"/>
              <a:gd name="T10" fmla="*/ 133911 w 914400"/>
              <a:gd name="T11" fmla="*/ 780489 h 914400"/>
              <a:gd name="T12" fmla="*/ 780489 w 914400"/>
              <a:gd name="T13" fmla="*/ 780489 h 914400"/>
              <a:gd name="T14" fmla="*/ 780489 w 914400"/>
              <a:gd name="T15" fmla="*/ 133911 h 9144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3911 w 914400"/>
              <a:gd name="T25" fmla="*/ 133911 h 914400"/>
              <a:gd name="T26" fmla="*/ 780489 w 914400"/>
              <a:gd name="T27" fmla="*/ 780489 h 914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14400" h="914400">
                <a:moveTo>
                  <a:pt x="0" y="457200"/>
                </a:moveTo>
                <a:lnTo>
                  <a:pt x="0" y="457200"/>
                </a:lnTo>
                <a:cubicBezTo>
                  <a:pt x="0" y="204695"/>
                  <a:pt x="204695" y="0"/>
                  <a:pt x="457200" y="1"/>
                </a:cubicBezTo>
                <a:cubicBezTo>
                  <a:pt x="457200" y="1"/>
                  <a:pt x="457200" y="1"/>
                  <a:pt x="457200" y="1"/>
                </a:cubicBezTo>
                <a:cubicBezTo>
                  <a:pt x="709705" y="1"/>
                  <a:pt x="914400" y="204696"/>
                  <a:pt x="914400" y="457201"/>
                </a:cubicBezTo>
                <a:cubicBezTo>
                  <a:pt x="914400" y="457201"/>
                  <a:pt x="914399" y="457201"/>
                  <a:pt x="914399" y="457201"/>
                </a:cubicBezTo>
                <a:lnTo>
                  <a:pt x="914400" y="457202"/>
                </a:lnTo>
                <a:cubicBezTo>
                  <a:pt x="914400" y="709706"/>
                  <a:pt x="709704" y="914401"/>
                  <a:pt x="457200" y="914402"/>
                </a:cubicBezTo>
                <a:cubicBezTo>
                  <a:pt x="204695" y="914402"/>
                  <a:pt x="0" y="709706"/>
                  <a:pt x="0" y="457202"/>
                </a:cubicBezTo>
                <a:cubicBezTo>
                  <a:pt x="-1" y="457201"/>
                  <a:pt x="0" y="457201"/>
                  <a:pt x="0" y="457201"/>
                </a:cubicBez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>
                <a:solidFill>
                  <a:srgbClr val="FFFFFF"/>
                </a:solidFill>
                <a:latin typeface="Calibri" pitchFamily="34" charset="0"/>
              </a:rPr>
              <a:t>    </a:t>
            </a:r>
          </a:p>
        </p:txBody>
      </p:sp>
      <p:pic>
        <p:nvPicPr>
          <p:cNvPr id="6" name="Рисунок 6" descr="0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15613" y="188640"/>
            <a:ext cx="7128795" cy="5346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5300663"/>
            <a:ext cx="8362950" cy="1223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sz="2400" smtClean="0">
                <a:latin typeface="Times New Roman" pitchFamily="18" charset="0"/>
                <a:cs typeface="Times New Roman" pitchFamily="18" charset="0"/>
              </a:rPr>
              <a:t>- Нет, я  хоста лучше всех, потому что у меня много красивых листьев!</a:t>
            </a:r>
          </a:p>
        </p:txBody>
      </p:sp>
      <p:pic>
        <p:nvPicPr>
          <p:cNvPr id="7171" name="Рисунок 3" descr="03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6013" y="188913"/>
            <a:ext cx="6551612" cy="4824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Рисунок 7" descr="0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2564904"/>
            <a:ext cx="6552727" cy="4091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лако 4"/>
          <p:cNvSpPr/>
          <p:nvPr/>
        </p:nvSpPr>
        <p:spPr>
          <a:xfrm>
            <a:off x="3708400" y="260350"/>
            <a:ext cx="5327650" cy="3429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val f5"/>
              <a:gd name="f102" fmla="val f6"/>
              <a:gd name="f103" fmla="*/ f95 f0 1"/>
              <a:gd name="f104" fmla="*/ f96 f0 1"/>
              <a:gd name="f105" fmla="*/ f97 f0 1"/>
              <a:gd name="f106" fmla="*/ f98 f0 1"/>
              <a:gd name="f107" fmla="+- f102 0 f101"/>
              <a:gd name="f108" fmla="*/ f103 1 f2"/>
              <a:gd name="f109" fmla="*/ f104 1 f2"/>
              <a:gd name="f110" fmla="*/ f105 1 f2"/>
              <a:gd name="f111" fmla="*/ f106 1 f2"/>
              <a:gd name="f112" fmla="*/ f107 1 2"/>
              <a:gd name="f113" fmla="*/ f107 1 43200"/>
              <a:gd name="f114" fmla="*/ f107 2977 1"/>
              <a:gd name="f115" fmla="*/ f107 3262 1"/>
              <a:gd name="f116" fmla="*/ f107 17087 1"/>
              <a:gd name="f117" fmla="*/ f107 17337 1"/>
              <a:gd name="f118" fmla="*/ f107 67 1"/>
              <a:gd name="f119" fmla="*/ f107 21577 1"/>
              <a:gd name="f120" fmla="*/ f107 21582 1"/>
              <a:gd name="f121" fmla="*/ f107 1235 1"/>
              <a:gd name="f122" fmla="+- f108 0 f1"/>
              <a:gd name="f123" fmla="+- f109 0 f1"/>
              <a:gd name="f124" fmla="+- f110 0 f1"/>
              <a:gd name="f125" fmla="+- f111 0 f1"/>
              <a:gd name="f126" fmla="+- f101 f112 0"/>
              <a:gd name="f127" fmla="*/ f114 1 21600"/>
              <a:gd name="f128" fmla="*/ f115 1 21600"/>
              <a:gd name="f129" fmla="*/ f116 1 21600"/>
              <a:gd name="f130" fmla="*/ f117 1 21600"/>
              <a:gd name="f131" fmla="*/ f118 1 21600"/>
              <a:gd name="f132" fmla="*/ f119 1 21600"/>
              <a:gd name="f133" fmla="*/ f120 1 21600"/>
              <a:gd name="f134" fmla="*/ f121 1 21600"/>
              <a:gd name="f135" fmla="*/ f133 1 f113"/>
              <a:gd name="f136" fmla="*/ f126 1 f113"/>
              <a:gd name="f137" fmla="*/ f132 1 f113"/>
              <a:gd name="f138" fmla="*/ f131 1 f113"/>
              <a:gd name="f139" fmla="*/ f134 1 f113"/>
              <a:gd name="f140" fmla="*/ f127 1 f113"/>
              <a:gd name="f141" fmla="*/ f129 1 f113"/>
              <a:gd name="f142" fmla="*/ f128 1 f113"/>
              <a:gd name="f143" fmla="*/ f130 1 f113"/>
              <a:gd name="f144" fmla="*/ f140 f99 1"/>
              <a:gd name="f145" fmla="*/ f141 f99 1"/>
              <a:gd name="f146" fmla="*/ f143 f100 1"/>
              <a:gd name="f147" fmla="*/ f142 f100 1"/>
              <a:gd name="f148" fmla="*/ f135 f99 1"/>
              <a:gd name="f149" fmla="*/ f136 f100 1"/>
              <a:gd name="f150" fmla="*/ f136 f99 1"/>
              <a:gd name="f151" fmla="*/ f137 f100 1"/>
              <a:gd name="f152" fmla="*/ f138 f99 1"/>
              <a:gd name="f153" fmla="*/ f139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2">
                <a:pos x="f148" y="f149"/>
              </a:cxn>
              <a:cxn ang="f123">
                <a:pos x="f150" y="f151"/>
              </a:cxn>
              <a:cxn ang="f124">
                <a:pos x="f152" y="f149"/>
              </a:cxn>
              <a:cxn ang="f125">
                <a:pos x="f150" y="f153"/>
              </a:cxn>
            </a:cxnLst>
            <a:rect l="f144" t="f147" r="f145" b="f146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FF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>
                <a:solidFill>
                  <a:srgbClr val="000000"/>
                </a:solidFill>
                <a:latin typeface="Times New Roman" pitchFamily="18"/>
                <a:ea typeface="Calibri" pitchFamily="34"/>
                <a:cs typeface="Times New Roman" pitchFamily="18"/>
              </a:rPr>
              <a:t>-Не спорьте, друзья! Самые красивые и стройные мы, розы. Мы имеем тонкие стебли с резными листочками и шипы для защиты от хулиганов. У нас множество оттенков и названий. Люди любят делать из нас букеты и дарить друг другу и нам это очень нравится. Мы чувствуем себя нужными и полезными</a:t>
            </a:r>
            <a:endParaRPr lang="ru-RU" sz="1600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449263"/>
            <a:ext cx="184150" cy="13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6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6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6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6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hangingPunct="0"/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9" name="Рисунок 8" descr="0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4357" y="2060848"/>
            <a:ext cx="6849452" cy="4613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hangingPunct="0"/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Облако 8"/>
          <p:cNvSpPr/>
          <p:nvPr/>
        </p:nvSpPr>
        <p:spPr>
          <a:xfrm>
            <a:off x="0" y="0"/>
            <a:ext cx="5148263" cy="20161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+- f6 0 f5"/>
              <a:gd name="f102" fmla="*/ f95 f0 1"/>
              <a:gd name="f103" fmla="*/ f96 f0 1"/>
              <a:gd name="f104" fmla="*/ f97 f0 1"/>
              <a:gd name="f105" fmla="*/ f98 f0 1"/>
              <a:gd name="f106" fmla="*/ f101 1 2"/>
              <a:gd name="f107" fmla="*/ f101 1 43200"/>
              <a:gd name="f108" fmla="*/ f101 2977 1"/>
              <a:gd name="f109" fmla="*/ f101 3262 1"/>
              <a:gd name="f110" fmla="*/ f101 17087 1"/>
              <a:gd name="f111" fmla="*/ f101 17337 1"/>
              <a:gd name="f112" fmla="*/ f101 67 1"/>
              <a:gd name="f113" fmla="*/ f101 21577 1"/>
              <a:gd name="f114" fmla="*/ f101 21582 1"/>
              <a:gd name="f115" fmla="*/ f101 1235 1"/>
              <a:gd name="f116" fmla="*/ f102 1 f2"/>
              <a:gd name="f117" fmla="*/ f103 1 f2"/>
              <a:gd name="f118" fmla="*/ f104 1 f2"/>
              <a:gd name="f119" fmla="*/ f105 1 f2"/>
              <a:gd name="f120" fmla="+- f5 f106 0"/>
              <a:gd name="f121" fmla="*/ f108 1 21600"/>
              <a:gd name="f122" fmla="*/ f109 1 21600"/>
              <a:gd name="f123" fmla="*/ f110 1 21600"/>
              <a:gd name="f124" fmla="*/ f111 1 21600"/>
              <a:gd name="f125" fmla="*/ f112 1 21600"/>
              <a:gd name="f126" fmla="*/ f113 1 21600"/>
              <a:gd name="f127" fmla="*/ f114 1 21600"/>
              <a:gd name="f128" fmla="*/ f115 1 21600"/>
              <a:gd name="f129" fmla="+- f116 0 f1"/>
              <a:gd name="f130" fmla="+- f117 0 f1"/>
              <a:gd name="f131" fmla="+- f118 0 f1"/>
              <a:gd name="f132" fmla="+- f119 0 f1"/>
              <a:gd name="f133" fmla="*/ f127 1 f107"/>
              <a:gd name="f134" fmla="*/ f120 1 f107"/>
              <a:gd name="f135" fmla="*/ f126 1 f107"/>
              <a:gd name="f136" fmla="*/ f125 1 f107"/>
              <a:gd name="f137" fmla="*/ f128 1 f107"/>
              <a:gd name="f138" fmla="*/ f121 1 f107"/>
              <a:gd name="f139" fmla="*/ f123 1 f107"/>
              <a:gd name="f140" fmla="*/ f122 1 f107"/>
              <a:gd name="f141" fmla="*/ f124 1 f107"/>
              <a:gd name="f142" fmla="*/ f138 f99 1"/>
              <a:gd name="f143" fmla="*/ f139 f99 1"/>
              <a:gd name="f144" fmla="*/ f141 f100 1"/>
              <a:gd name="f145" fmla="*/ f140 f100 1"/>
              <a:gd name="f146" fmla="*/ f133 f99 1"/>
              <a:gd name="f147" fmla="*/ f134 f100 1"/>
              <a:gd name="f148" fmla="*/ f134 f99 1"/>
              <a:gd name="f149" fmla="*/ f135 f100 1"/>
              <a:gd name="f150" fmla="*/ f136 f99 1"/>
              <a:gd name="f151" fmla="*/ f137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9">
                <a:pos x="f146" y="f147"/>
              </a:cxn>
              <a:cxn ang="f130">
                <a:pos x="f148" y="f149"/>
              </a:cxn>
              <a:cxn ang="f131">
                <a:pos x="f150" y="f147"/>
              </a:cxn>
              <a:cxn ang="f132">
                <a:pos x="f148" y="f151"/>
              </a:cxn>
            </a:cxnLst>
            <a:rect l="f142" t="f145" r="f143" b="f144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FFFFFF"/>
              </a:solidFill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hangingPunct="0"/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684213" y="693738"/>
            <a:ext cx="33829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-И мы! И мы красивые!</a:t>
            </a:r>
          </a:p>
          <a:p>
            <a:pPr>
              <a:buFontTx/>
              <a:buChar char="-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загалдели наперебой </a:t>
            </a:r>
          </a:p>
          <a:p>
            <a:pPr>
              <a:buFontTx/>
              <a:buChar char="-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ромашки с незабудками.</a:t>
            </a:r>
          </a:p>
          <a:p>
            <a:pPr hangingPunct="0"/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862</Words>
  <Application>Microsoft Office PowerPoint</Application>
  <PresentationFormat>Экран (4:3)</PresentationFormat>
  <Paragraphs>74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Автор  презентаци Тамаразова Юлия Николаевна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ИРИНА  ВАЖЕНЦЕВА</dc:title>
  <dc:creator>Зинаида Ивановна</dc:creator>
  <cp:lastModifiedBy>Sergey</cp:lastModifiedBy>
  <cp:revision>54</cp:revision>
  <dcterms:created xsi:type="dcterms:W3CDTF">2011-10-17T06:16:18Z</dcterms:created>
  <dcterms:modified xsi:type="dcterms:W3CDTF">2020-04-13T01:33:09Z</dcterms:modified>
</cp:coreProperties>
</file>