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ebgreenland.com/uploads/photo_articles/sDkrfZ3dz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ebgreenland.com/uploads/photo_articles/s5G6bnyd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greenland.com/uploads/photo_articles/saDd5n4b5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ebgreenland.com/uploads/photo_articles/s5hE7YGft.jpg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240360"/>
          </a:xfrm>
        </p:spPr>
        <p:txBody>
          <a:bodyPr>
            <a:prstTxWarp prst="textCurveDown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ЖИВОТНЫЕ МОРЕЙ </a:t>
            </a:r>
            <a:br>
              <a:rPr lang="ru-RU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ОКЕАНОВ</a:t>
            </a:r>
            <a:endParaRPr lang="ru-RU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0" name="AutoShape 6" descr="Остров пенсионеров Фоны для презентац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амая быстрая рыба в мире? фото Самая быстрая рыба планеты Земля. Какая рыба самая быстрая?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240360" cy="418058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РЫБА - МЕЧ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Метки для морских черепах &quot; Миграция животны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28647" y="188640"/>
            <a:ext cx="4515353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Поиск картинок на тему &quot;море&quot; - Море ВариантМебель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44008" cy="34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76672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МОРСКАЯ ЧЕРЕПАХА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2530" name="Picture 2" descr="Все развлечения на dileo.ru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6992"/>
            <a:ext cx="4841818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Просмотр альбома - Perevozchik * Форум Винского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37285" y="3429000"/>
            <a:ext cx="440671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ОСЬМИНОГ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5602" name="Picture 2" descr="Goatfishes изображений, стоковых фотографий и иллюстраций Bigstoc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7" y="764705"/>
            <a:ext cx="9139943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КАЛЬМАР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628" name="Picture 4" descr="Сверхбыстрые летающие кальмары Живая Планет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916465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Секретные фото весенней коллекции - Ярмарка Мастеров - ручна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476672"/>
            <a:ext cx="4427984" cy="319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немного о кораллах. - Блог Максим на 24open.r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79512" y="476672"/>
            <a:ext cx="4284984" cy="324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КОРАЛЛ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7650" name="Picture 2" descr="Cnidarian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91016"/>
            <a:ext cx="4607497" cy="3266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Коралловый город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645024"/>
            <a:ext cx="449999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МОРСКОЙ ЕЖ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9698" name="Picture 2" descr="Морские ежи- обитатели морских глубин - Светлана Анатольевна Звёздочк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3789040"/>
            <a:ext cx="4644009" cy="306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21.12.2012 - Эх. - Самые долгоживущие животны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89040"/>
            <a:ext cx="4572001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морские беспозвоночные морские ежи Иглоподушечный морской еж фото, характеристики, описание, для аквариума, Fire urchi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620688"/>
            <a:ext cx="464400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Следуй своей мечте, и вселенная откроет тебе двери там, где были только стены. Ошо - Морской еж: &quot;Дикобраз&quot; с тысячью игл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620688"/>
            <a:ext cx="449999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underwater life Starfish Mediterranean Se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8748464" cy="361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МОРСКАЯ ЗВЕЗДА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шубина: живая морская звезда где купить уход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3016"/>
            <a:ext cx="4668011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Морские звёзды(22 фото) - Развлекательный портал Pervik66.ru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573016"/>
            <a:ext cx="4499991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615608" y="908720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дне морском звезда лежит,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 двигаясь – наверно, спит.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Пять ручек у звезды той есть –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Звезда руками может есть.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для неё рачок, креветка –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Как будто для ребят конфетка!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1280x1024 краб, песок, пляж, море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65886" y="1628800"/>
            <a:ext cx="4578114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60648"/>
            <a:ext cx="2808312" cy="850106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КРАБ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22" name="Picture 2" descr="Росрыболовство - Архи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20988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Крабы Баренцева моря - Картинка 16243/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92848"/>
            <a:ext cx="4676851" cy="312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 descr="интересные факты Форум города Армавир. Объявления, Вакансии, Новости и многое друго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7059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Морской конек - Детские картинки животных - 900 презентаций для детей - Развивающие игры детя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679504" y="0"/>
            <a:ext cx="446449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5616624" cy="692696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МОРСКОЙ КОНЁК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9700" name="Picture 4" descr="Лучшие фотографии 2012 год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3284984"/>
            <a:ext cx="491408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0" name="Picture 14" descr="Гороскопчик. Косметика Грин Мам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2729541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рылатка, рыба-лев, рыба-зебр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3429000"/>
            <a:ext cx="476402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1440x900 рыба лев, дно, крылатка, море, Океан, песок, рыбка-дракон обои на рабочий стол 552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Фотография Чёрная крылатка из раздела подводный мир 4299061 - фото.сайт - Photosight.ru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75989" y="0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3600400" cy="634082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КРЫЛАТКА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1752" name="Picture 8" descr="http://img-fotki.yandex.ru/get/3204/abc711.2/0_18c11_3bed931b_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8231" y="3501008"/>
            <a:ext cx="441577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4" name="AutoShape 10" descr="Победители конкурса подводной фотографии. Обсуждение на Live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Победители конкурса подводной фотографии. Обсуждение на Live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8" name="AutoShape 14" descr="Победители конкурса подводной фотографии. Обсуждение на Live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19729.vk.me/v319729694/5779/ERszNn2PN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1329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712968" cy="86409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1400" b="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Если взглянуть на нашу землю из космоса, то мы увидим, что это совсем не земля, а вода- Мировой океан.  </a:t>
            </a:r>
            <a:br>
              <a:rPr lang="ru-RU" sz="1400" b="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400" b="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Мировой океан состоит из четырех водных гигантов: кроме самого большого – Тихого, есть еще Атлантический, Индийский и Северный Ледовитый. Так что правильнее было бы назвать нашу планету не Землей, а Океаном.   Жизнь на нашей планете началась не на </a:t>
            </a:r>
            <a:r>
              <a:rPr lang="ru-RU" sz="14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суше, а в </a:t>
            </a:r>
            <a:r>
              <a:rPr lang="ru-RU" sz="1400" b="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океане</a:t>
            </a:r>
            <a:endParaRPr lang="ru-RU" sz="1400" b="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96390"/>
            <a:ext cx="47170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Океан – это всё водное пространство Земли. </a:t>
            </a:r>
          </a:p>
          <a:p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Океан окружает острова и материки</a:t>
            </a:r>
            <a:endParaRPr lang="ru-RU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На Таиланд надвигается новое нашествие медуз - Рамблер-Новост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635896" cy="3345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3024336" cy="634082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МЕДУЗА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2770" name="Picture 2" descr="Медузы - Деликатесы - Каталог статей - Кулинарные рецепты доступные все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3582144"/>
            <a:ext cx="3348880" cy="32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Сын певицы Валерии оказался в центре грандиозного скандала Светлячки и медузы помогут понять причины бесплодия Как научить пап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080" y="0"/>
            <a:ext cx="370892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8" name="Picture 10" descr="Интересные факты из жизни медуз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2039670"/>
            <a:ext cx="3600198" cy="254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Форум Точек.нет - общение без границ ! Медузы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72609" y="4077072"/>
            <a:ext cx="4171391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52736"/>
            <a:ext cx="338437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В буйном море-океане </a:t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Рыба страшная живёт. </a:t>
            </a:r>
          </a:p>
          <a:p>
            <a:r>
              <a:rPr lang="ru-RU" sz="2000" dirty="0" smtClean="0">
                <a:latin typeface="Book Antiqua" pitchFamily="18" charset="0"/>
              </a:rPr>
              <a:t> У неё большой живот, </a:t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Пасть с ужасными зубами.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68960"/>
            <a:ext cx="331236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Через море-океан </a:t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Плывёт чудо-великан. </a:t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На спине его есть кран: </a:t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Из него бежит фонтан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49006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Отгадайте загадки</a:t>
            </a:r>
            <a:endParaRPr lang="ru-RU" sz="36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6084" name="Picture 4" descr="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332656"/>
            <a:ext cx="2592288" cy="1928016"/>
          </a:xfrm>
          <a:prstGeom prst="rect">
            <a:avLst/>
          </a:prstGeom>
          <a:noFill/>
        </p:spPr>
      </p:pic>
      <p:pic>
        <p:nvPicPr>
          <p:cNvPr id="46086" name="Picture 6" descr="Блог.ру - merlinwebdesign - Морские обитатели- gif анимашки#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988840"/>
            <a:ext cx="3386775" cy="250430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5301208"/>
            <a:ext cx="345638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Настоящий он циркач —</a:t>
            </a:r>
          </a:p>
          <a:p>
            <a:r>
              <a:rPr lang="ru-RU" sz="2000" dirty="0" smtClean="0">
                <a:latin typeface="Book Antiqua" pitchFamily="18" charset="0"/>
              </a:rPr>
              <a:t>Носом отбивает мяч.</a:t>
            </a:r>
          </a:p>
          <a:p>
            <a:r>
              <a:rPr lang="ru-RU" sz="2000" dirty="0" smtClean="0">
                <a:latin typeface="Book Antiqua" pitchFamily="18" charset="0"/>
              </a:rPr>
              <a:t>Знают и француз, и финн:</a:t>
            </a:r>
          </a:p>
          <a:p>
            <a:r>
              <a:rPr lang="ru-RU" sz="2000" dirty="0" smtClean="0">
                <a:latin typeface="Book Antiqua" pitchFamily="18" charset="0"/>
              </a:rPr>
              <a:t>Любит поиграть... 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46088" name="Picture 8" descr="Летающие, прыгающие, бегающие, ползающие, плавающие анимашки…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3720" y="4627664"/>
            <a:ext cx="2520280" cy="2230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мультяшные икон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7696" y="4121696"/>
            <a:ext cx="2736304" cy="2736304"/>
          </a:xfrm>
          <a:prstGeom prst="rect">
            <a:avLst/>
          </a:prstGeom>
          <a:noFill/>
        </p:spPr>
      </p:pic>
      <p:pic>
        <p:nvPicPr>
          <p:cNvPr id="47110" name="Picture 6" descr="Медуза - Картинка 559/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260648"/>
            <a:ext cx="2016224" cy="201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2" name="Picture 8" descr="Морские обитатели :: Веселые детские картин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348880"/>
            <a:ext cx="1584176" cy="266523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2636912"/>
            <a:ext cx="352839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На лошадку так похожа,</a:t>
            </a:r>
          </a:p>
          <a:p>
            <a:r>
              <a:rPr lang="ru-RU" sz="2000" dirty="0" smtClean="0">
                <a:latin typeface="Book Antiqua" pitchFamily="18" charset="0"/>
              </a:rPr>
              <a:t>А живет-то в море тоже.</a:t>
            </a:r>
          </a:p>
          <a:p>
            <a:r>
              <a:rPr lang="ru-RU" sz="2000" dirty="0" smtClean="0">
                <a:latin typeface="Book Antiqua" pitchFamily="18" charset="0"/>
              </a:rPr>
              <a:t>Вот так рыбка! </a:t>
            </a:r>
          </a:p>
          <a:p>
            <a:r>
              <a:rPr lang="ru-RU" sz="2000" dirty="0" smtClean="0">
                <a:latin typeface="Book Antiqua" pitchFamily="18" charset="0"/>
              </a:rPr>
              <a:t>Скок да скок —</a:t>
            </a:r>
          </a:p>
          <a:p>
            <a:r>
              <a:rPr lang="ru-RU" sz="2000" dirty="0" smtClean="0">
                <a:latin typeface="Book Antiqua" pitchFamily="18" charset="0"/>
              </a:rPr>
              <a:t>Прыгает морской...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13176"/>
            <a:ext cx="403244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Из иглокожих, но красиво</a:t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В морской пучине это диво.</a:t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Пять рук обычно  -  пять лучей!</a:t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Бывает хищной. Образ чей?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32656"/>
            <a:ext cx="36004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Для нее волна – качели,</a:t>
            </a:r>
          </a:p>
          <a:p>
            <a:r>
              <a:rPr lang="ru-RU" sz="2000" dirty="0" smtClean="0">
                <a:latin typeface="Book Antiqua" pitchFamily="18" charset="0"/>
              </a:rPr>
              <a:t> и плывет она без цели</a:t>
            </a:r>
          </a:p>
          <a:p>
            <a:r>
              <a:rPr lang="ru-RU" sz="2000" dirty="0" smtClean="0">
                <a:latin typeface="Book Antiqua" pitchFamily="18" charset="0"/>
              </a:rPr>
              <a:t>Ниоткуда в никуда, </a:t>
            </a:r>
          </a:p>
          <a:p>
            <a:r>
              <a:rPr lang="ru-RU" sz="2000" dirty="0" smtClean="0">
                <a:latin typeface="Book Antiqua" pitchFamily="18" charset="0"/>
              </a:rPr>
              <a:t>вся прозрачна, как вода.</a:t>
            </a:r>
            <a:endParaRPr lang="ru-RU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76672"/>
            <a:ext cx="417646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В родстве с акулой состоит,</a:t>
            </a:r>
          </a:p>
          <a:p>
            <a:r>
              <a:rPr lang="ru-RU" sz="2000" dirty="0" smtClean="0">
                <a:latin typeface="Book Antiqua" pitchFamily="18" charset="0"/>
              </a:rPr>
              <a:t>Имеет плоский внешний вид,</a:t>
            </a:r>
          </a:p>
          <a:p>
            <a:r>
              <a:rPr lang="ru-RU" sz="2000" dirty="0" smtClean="0">
                <a:latin typeface="Book Antiqua" pitchFamily="18" charset="0"/>
              </a:rPr>
              <a:t>На дне морском лежит вальяжно,</a:t>
            </a:r>
          </a:p>
          <a:p>
            <a:r>
              <a:rPr lang="ru-RU" sz="2000" dirty="0" smtClean="0">
                <a:latin typeface="Book Antiqua" pitchFamily="18" charset="0"/>
              </a:rPr>
              <a:t>Ток вырабатывает классно!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48130" name="Picture 2" descr="КЛИПАРТ ВЕКТОРНЫЙ КЛИПАРТ ВЕКТОРНЫЕ КАРТИНКИ ГРАФИКА РИСУНКИ КЛИП АРТ ВЕКТОРНЫЕ КЛИПАРТЫ ВЕКТОРНАЯ ГРАФИКА COREL GALLERY BEE-L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332656"/>
            <a:ext cx="232283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3501008"/>
            <a:ext cx="388843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Для себя на дне морском</a:t>
            </a:r>
          </a:p>
          <a:p>
            <a:r>
              <a:rPr lang="ru-RU" sz="2000" dirty="0" smtClean="0">
                <a:latin typeface="Book Antiqua" pitchFamily="18" charset="0"/>
              </a:rPr>
              <a:t>Он клешнями строит дом.</a:t>
            </a:r>
          </a:p>
          <a:p>
            <a:r>
              <a:rPr lang="ru-RU" sz="2000" dirty="0" smtClean="0">
                <a:latin typeface="Book Antiqua" pitchFamily="18" charset="0"/>
              </a:rPr>
              <a:t>Круглый панцирь, десять лап.</a:t>
            </a:r>
          </a:p>
          <a:p>
            <a:r>
              <a:rPr lang="ru-RU" sz="2000" dirty="0" smtClean="0">
                <a:latin typeface="Book Antiqua" pitchFamily="18" charset="0"/>
              </a:rPr>
              <a:t>Догадались? Это..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48132" name="Picture 4" descr="Crab - Freelance Job - фриланс и удаленная работ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356992"/>
            <a:ext cx="254725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Franklin Gothic Heavy" pitchFamily="34" charset="0"/>
              </a:rPr>
              <a:t>МОЛОДЦЫ !!!</a:t>
            </a:r>
            <a:endParaRPr lang="ru-RU" i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Franklin Gothic Heavy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789040"/>
            <a:ext cx="594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Обои: Фото 26. : природа - океан для рабочего стола 1600x1200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72008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1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1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А что такое море? Море – это часть Мирового океана. Море является большим водным пространством, которое с одной или нескольких сторон ограничено сушей и отделёно от океана</a:t>
            </a:r>
            <a:br>
              <a:rPr lang="ru-RU" sz="1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Океанская вода, как и морская горько-соленая на вкус.</a:t>
            </a:r>
            <a:br>
              <a:rPr lang="ru-RU" sz="1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</a:br>
            <a:endParaRPr lang="ru-RU" sz="16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949280"/>
            <a:ext cx="8229600" cy="49006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Жизнь в морских и океанических водах богата и разнообразна.</a:t>
            </a:r>
            <a:endParaRPr kumimoji="0" lang="ru-RU" sz="2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439942"/>
            <a:ext cx="91440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Наиболее совершенное приспособление к жизни в водной среде, конечно у китообразных</a:t>
            </a:r>
            <a:endParaRPr kumimoji="0" lang="ru-RU" sz="1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al Blue Wha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flipH="1">
            <a:off x="3347863" y="2606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СИНИЙ  КИТ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3314" name="Picture 2" descr="http://www.tvoyrebenok.ru/images/animals/101.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0"/>
            <a:ext cx="2320339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Кашалот / Physeter macrocephalu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9133421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3816424" cy="796950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КАШАЛОТ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484" name="Picture 4" descr="People interested in Sperm Whale (Physeter macrocephalus as classified by IUCN Red List (Species Assessed for Global Conservati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5047513"/>
            <a:ext cx="3168352" cy="181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5328592" cy="764704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КОСАТКА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9458" name="Picture 2" descr="КОСАТКИ - ДАРМОЕДЫ НЕ ДАЮТ ВЕСТИ РЫБНУЮ ЛОВЛЮ В СЕВЕРНЫХ МОРЯХ. Косат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2374"/>
            <a:ext cx="9144000" cy="604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lax Music Nature and Dolphins Natura e Delfini - Всё видео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864096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3168352" cy="418058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ДЕЛЬФИНЫ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Альянс в защиту акул призывает ограничить торговлю некоторым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61002"/>
            <a:ext cx="8712968" cy="6534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2736304" cy="692696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АКУЛА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нтересное о скатах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47675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нтересное о скатах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0"/>
            <a:ext cx="478802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СКАТ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Рисунок 5" descr="Интересное о скатах">
            <a:hlinkClick r:id="rId6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286125"/>
            <a:ext cx="447675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нтересное о скатах">
            <a:hlinkClick r:id="rId8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27984" y="3305175"/>
            <a:ext cx="4716016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776</TotalTime>
  <Words>178</Words>
  <Application>Microsoft Office PowerPoint</Application>
  <PresentationFormat>Экран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ЖИВОТНЫЕ МОРЕЙ  И ОКЕАНОВ</vt:lpstr>
      <vt:lpstr>Если взглянуть на нашу землю из космоса, то мы увидим, что это совсем не земля, а вода- Мировой океан.   Мировой океан состоит из четырех водных гигантов: кроме самого большого – Тихого, есть еще Атлантический, Индийский и Северный Ледовитый. Так что правильнее было бы назвать нашу планету не Землей, а Океаном.   Жизнь на нашей планете началась не на суше, а в океане</vt:lpstr>
      <vt:lpstr> А что такое море? Море – это часть Мирового океана. Море является большим водным пространством, которое с одной или нескольких сторон ограничено сушей и отделёно от океана Океанская вода, как и морская горько-соленая на вкус. </vt:lpstr>
      <vt:lpstr>Слайд 4</vt:lpstr>
      <vt:lpstr>КАШАЛОТ</vt:lpstr>
      <vt:lpstr>КОСАТКА</vt:lpstr>
      <vt:lpstr>ДЕЛЬФИНЫ</vt:lpstr>
      <vt:lpstr>АКУЛА</vt:lpstr>
      <vt:lpstr>СКАТ</vt:lpstr>
      <vt:lpstr>РЫБА - МЕЧ</vt:lpstr>
      <vt:lpstr>МОРСКАЯ ЧЕРЕПАХА</vt:lpstr>
      <vt:lpstr>ОСЬМИНОГ</vt:lpstr>
      <vt:lpstr>КАЛЬМАР</vt:lpstr>
      <vt:lpstr>КОРАЛЛ</vt:lpstr>
      <vt:lpstr>МОРСКОЙ ЕЖ</vt:lpstr>
      <vt:lpstr>МОРСКАЯ ЗВЕЗДА</vt:lpstr>
      <vt:lpstr>КРАБ</vt:lpstr>
      <vt:lpstr>МОРСКОЙ КОНЁК</vt:lpstr>
      <vt:lpstr>КРЫЛАТКА</vt:lpstr>
      <vt:lpstr>МЕДУЗА</vt:lpstr>
      <vt:lpstr>Отгадайте загадки</vt:lpstr>
      <vt:lpstr>Слайд 22</vt:lpstr>
      <vt:lpstr>Слайд 23</vt:lpstr>
      <vt:lpstr>МОЛОДЦЫ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взглянуть на нашу землю из космоса, то мы увидим, что это совсем не земля, а вода- Мировой океан.   Мировой океан состоит из четырех водных гигантов: кроме самого большого – Тихого, есть еще Атлантический, Индийский и Северный Ледовитый. Так что правильнее было бы назвать нашу планету не Землей, а Океаном.</dc:title>
  <dc:creator>Irishka</dc:creator>
  <cp:lastModifiedBy>Irishka</cp:lastModifiedBy>
  <cp:revision>57</cp:revision>
  <dcterms:created xsi:type="dcterms:W3CDTF">2014-12-11T19:40:23Z</dcterms:created>
  <dcterms:modified xsi:type="dcterms:W3CDTF">2015-06-01T10:03:14Z</dcterms:modified>
</cp:coreProperties>
</file>