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wmf"/><Relationship Id="rId21" Type="http://schemas.openxmlformats.org/officeDocument/2006/relationships/image" Target="../media/image20.jpeg"/><Relationship Id="rId7" Type="http://schemas.openxmlformats.org/officeDocument/2006/relationships/image" Target="../media/image6.wmf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wmf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8.wm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image" Target="../media/image2.wmf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3276600" y="7848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28800" y="4724400"/>
            <a:ext cx="6096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"/>
            <a:ext cx="6858000" cy="452431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Garamond" pitchFamily="18" charset="0"/>
              </a:rPr>
              <a:t>дата _______________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Рассмотри картинку. Найди слова со звуками «Т-ТЬ», «</a:t>
            </a:r>
            <a:r>
              <a:rPr lang="ru-RU" sz="1600" dirty="0" err="1" smtClean="0">
                <a:latin typeface="Garamond" pitchFamily="18" charset="0"/>
              </a:rPr>
              <a:t>Д-Дь</a:t>
            </a:r>
            <a:r>
              <a:rPr lang="ru-RU" sz="1600" dirty="0" smtClean="0">
                <a:latin typeface="Garamond" pitchFamily="18" charset="0"/>
              </a:rPr>
              <a:t>».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Подбери картинки к схемам.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858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Звуки </a:t>
            </a:r>
            <a:r>
              <a:rPr lang="ru-RU" sz="32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Д-Дь</a:t>
            </a:r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32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Т-Ть</a:t>
            </a:r>
            <a:endParaRPr lang="ru-RU" sz="3200" b="1" cap="none" spc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Буквы Д - Т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2" descr="C:\Users\Comp\Documents\Картинки\Птицы\д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EFCFC"/>
              </a:clrFrom>
              <a:clrTo>
                <a:srgbClr val="DE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47" y="0"/>
            <a:ext cx="703358" cy="865131"/>
          </a:xfrm>
          <a:prstGeom prst="rect">
            <a:avLst/>
          </a:prstGeom>
          <a:noFill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1" y="1295401"/>
            <a:ext cx="1774825" cy="87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1" y="1143001"/>
            <a:ext cx="74881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1" y="1219202"/>
            <a:ext cx="96845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2209801"/>
            <a:ext cx="1143000" cy="97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47801"/>
            <a:ext cx="2046372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1676400"/>
            <a:ext cx="1760538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2" name="Picture 8" descr="C:\Users\Comp\Documents\Гусакова\Картинки для детей\1112\Бизнес\Аксессуары\ba006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1219200"/>
            <a:ext cx="914400" cy="9144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219200" y="4724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10" descr="H:\картинки много\Рисунки\Иконки\bell0b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38350" y="4779175"/>
            <a:ext cx="500051" cy="5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1" descr="C:\Users\Comp\Documents\Гусакова\Картинки для детей\1112\Бизнес\Аксессуары\UMBRELLA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429000"/>
            <a:ext cx="1219200" cy="1219200"/>
          </a:xfrm>
          <a:prstGeom prst="rect">
            <a:avLst/>
          </a:prstGeom>
          <a:noFill/>
        </p:spPr>
      </p:pic>
      <p:pic>
        <p:nvPicPr>
          <p:cNvPr id="36877" name="Picture 13" descr="C:\Users\Comp\Documents\Гусакова\Картинки для детей\1112\Звери\Птички\land0030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352800"/>
            <a:ext cx="1371600" cy="1371600"/>
          </a:xfrm>
          <a:prstGeom prst="rect">
            <a:avLst/>
          </a:prstGeom>
          <a:noFill/>
        </p:spPr>
      </p:pic>
      <p:pic>
        <p:nvPicPr>
          <p:cNvPr id="36878" name="Picture 14" descr="C:\Users\Comp\Documents\Гусакова\Картинки для детей\1112\Звери\Animals1\ANIM1685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124200"/>
            <a:ext cx="1371600" cy="1371600"/>
          </a:xfrm>
          <a:prstGeom prst="rect">
            <a:avLst/>
          </a:prstGeom>
          <a:noFill/>
        </p:spPr>
      </p:pic>
      <p:pic>
        <p:nvPicPr>
          <p:cNvPr id="36880" name="Picture 16" descr="C:\Users\Comp\Documents\Гусакова\Картинки для детей\1112\Звери\Animals2\ANIM755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7848600"/>
            <a:ext cx="1295400" cy="1295400"/>
          </a:xfrm>
          <a:prstGeom prst="rect">
            <a:avLst/>
          </a:prstGeom>
          <a:noFill/>
        </p:spPr>
      </p:pic>
      <p:pic>
        <p:nvPicPr>
          <p:cNvPr id="36881" name="Picture 17" descr="C:\Users\Comp\Documents\Гусакова\Картинки для детей\1112\Звери\Домашние животные\PUPPYWSL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7924800"/>
            <a:ext cx="1219200" cy="1219200"/>
          </a:xfrm>
          <a:prstGeom prst="rect">
            <a:avLst/>
          </a:prstGeom>
          <a:noFill/>
        </p:spPr>
      </p:pic>
      <p:pic>
        <p:nvPicPr>
          <p:cNvPr id="36882" name="Picture 18" descr="C:\Users\Comp\Documents\Гусакова\Картинки для детей\1112\Звери\Птички\AB01017A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4876800"/>
            <a:ext cx="1447800" cy="1447800"/>
          </a:xfrm>
          <a:prstGeom prst="rect">
            <a:avLst/>
          </a:prstGeom>
          <a:noFill/>
        </p:spPr>
      </p:pic>
      <p:pic>
        <p:nvPicPr>
          <p:cNvPr id="36883" name="Picture 19" descr="C:\Users\Comp\Documents\Гусакова\Картинки для детей\1112\Дети\CHLD332.jpg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28600" y="3429000"/>
            <a:ext cx="1524000" cy="1524000"/>
          </a:xfrm>
          <a:prstGeom prst="rect">
            <a:avLst/>
          </a:prstGeom>
          <a:noFill/>
        </p:spPr>
      </p:pic>
      <p:pic>
        <p:nvPicPr>
          <p:cNvPr id="36884" name="Picture 20" descr="C:\Users\Comp\Documents\Гусакова\Картинки для детей\1112\Звери\Под водой\Whale1.jpg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6248400"/>
            <a:ext cx="1295400" cy="1295400"/>
          </a:xfrm>
          <a:prstGeom prst="rect">
            <a:avLst/>
          </a:prstGeom>
          <a:noFill/>
        </p:spPr>
      </p:pic>
      <p:pic>
        <p:nvPicPr>
          <p:cNvPr id="36885" name="Picture 21" descr="C:\Users\Comp\Documents\Гусакова\Картинки для детей\1112\Бизнес\Аксессуары\ba0039.jpg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467600"/>
            <a:ext cx="1676400" cy="1676400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2438400" y="47244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143000" y="5562600"/>
            <a:ext cx="6096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752600" y="5562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62200" y="5562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38600" y="53340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429000" y="5334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886200" y="7848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295400" y="63246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905000" y="6324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514600" y="6324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276600" y="4495800"/>
            <a:ext cx="6096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886200" y="44958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657600" y="60960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876800" y="60960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267200" y="6096000"/>
            <a:ext cx="6096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10" descr="H:\картинки много\Рисунки\Иконки\bell0b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62344" y="7924801"/>
            <a:ext cx="500051" cy="5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10" descr="H:\картинки много\Рисунки\Иконки\bell0b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43401" y="6172201"/>
            <a:ext cx="500051" cy="5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10" descr="H:\картинки много\Рисунки\Иконки\bell0b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73975" y="5638801"/>
            <a:ext cx="500051" cy="5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10" descr="H:\картинки много\Рисунки\Иконки\bell0b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81778" y="6357949"/>
            <a:ext cx="500051" cy="5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Прямоугольник 53"/>
          <p:cNvSpPr/>
          <p:nvPr/>
        </p:nvSpPr>
        <p:spPr>
          <a:xfrm>
            <a:off x="1447800" y="7086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057400" y="7086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667000" y="7086600"/>
            <a:ext cx="6096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495800" y="44958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581400" y="6858000"/>
            <a:ext cx="6096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191000" y="68580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800600" y="68580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667000" y="7848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2057400" y="37338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667000" y="37338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276600" y="3733800"/>
            <a:ext cx="609600" cy="609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648200" y="53340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879" name="Picture 15" descr="C:\Users\Comp\Documents\Гусакова\Картинки для детей\1112\Звери\Animals1\ANIM1709.jpg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29200" y="4267200"/>
            <a:ext cx="1828800" cy="1828800"/>
          </a:xfrm>
          <a:prstGeom prst="rect">
            <a:avLst/>
          </a:prstGeom>
          <a:noFill/>
        </p:spPr>
      </p:pic>
      <p:pic>
        <p:nvPicPr>
          <p:cNvPr id="36886" name="Picture 22" descr="C:\Users\Comp\Documents\Гусакова\Картинки для детей\1112\Сказки\FAN874.jpg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257800" y="5867400"/>
            <a:ext cx="1828800" cy="1828800"/>
          </a:xfrm>
          <a:prstGeom prst="rect">
            <a:avLst/>
          </a:prstGeom>
          <a:noFill/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3648" y="3195007"/>
            <a:ext cx="723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52" y="3657600"/>
            <a:ext cx="723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5276207"/>
            <a:ext cx="723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452" y="7010400"/>
            <a:ext cx="723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6800851"/>
            <a:ext cx="723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0" descr="H:\картинки много\Рисунки\Иконки\bell0b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62343" y="4550575"/>
            <a:ext cx="500051" cy="50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 descr="D:\гусакова надо\Картинки2\1112\Звери\Animals2\ANIM622.jpg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304" y="7762317"/>
            <a:ext cx="1365008" cy="13650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25146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том – дом  	дон – тон</a:t>
            </a:r>
          </a:p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бидон – батон</a:t>
            </a:r>
          </a:p>
          <a:p>
            <a:pPr algn="just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сады – </a:t>
            </a:r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</a:t>
            </a:r>
            <a:endParaRPr lang="ru-RU" sz="4800" b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коты - ко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858000" cy="7725192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Garamond" pitchFamily="18" charset="0"/>
              </a:rPr>
              <a:t>дата _______________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Прочитай.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Выдели звонкий согласный – двумя черточками, глухо – одной. </a:t>
            </a:r>
          </a:p>
          <a:p>
            <a:pPr algn="just"/>
            <a:r>
              <a:rPr lang="ru-RU" sz="1600" dirty="0" smtClean="0">
                <a:latin typeface="Garamond" pitchFamily="18" charset="0"/>
              </a:rPr>
              <a:t>Прочитай слова. Чем они отличаются друг от друга..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Прочитай, подели слова на слоги. 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Вставь пропущенные буквы.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Прочитай предложения.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 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Напечатай прочитанные, предложения.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"/>
            <a:ext cx="6858000" cy="452431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Garamond" pitchFamily="18" charset="0"/>
              </a:rPr>
              <a:t>дата _______________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 </a:t>
            </a:r>
          </a:p>
        </p:txBody>
      </p:sp>
      <p:pic>
        <p:nvPicPr>
          <p:cNvPr id="6" name="Picture 2" descr="C:\Users\Comp\Documents\Картинки\Птицы\дс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EFCFC"/>
              </a:clrFrom>
              <a:clrTo>
                <a:srgbClr val="DE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47" y="0"/>
            <a:ext cx="703358" cy="86513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6858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Звуки </a:t>
            </a:r>
            <a:r>
              <a:rPr lang="ru-RU" sz="32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Д-Дь</a:t>
            </a:r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32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Т-Ть</a:t>
            </a:r>
            <a:endParaRPr lang="ru-RU" sz="3200" b="1" cap="none" spc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Буквы Д - Т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219201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та-ту-ди-да</a:t>
            </a:r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то-ду-ти-до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43200" y="41148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43200" y="4800600"/>
            <a:ext cx="609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626" name="Picture 2" descr="F:\РУЧЕЕК\сканиров 009-03 (мар)\сканирование010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6F7"/>
              </a:clrFrom>
              <a:clrTo>
                <a:srgbClr val="FA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1" y="3886200"/>
            <a:ext cx="1169159" cy="1143000"/>
          </a:xfrm>
          <a:prstGeom prst="rect">
            <a:avLst/>
          </a:prstGeom>
          <a:noFill/>
        </p:spPr>
      </p:pic>
      <p:pic>
        <p:nvPicPr>
          <p:cNvPr id="26627" name="Picture 3" descr="F:\РУЧЕЕК\сканиров 009-03 (мар)\2009-02 (фев)\сканирование003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AF6F5"/>
              </a:clrFrom>
              <a:clrTo>
                <a:srgbClr val="FAF6F5">
                  <a:alpha val="0"/>
                </a:srgbClr>
              </a:clrTo>
            </a:clrChange>
          </a:blip>
          <a:srcRect t="6485" r="6044" b="9833"/>
          <a:stretch>
            <a:fillRect/>
          </a:stretch>
        </p:blipFill>
        <p:spPr bwMode="auto">
          <a:xfrm>
            <a:off x="4572001" y="4191000"/>
            <a:ext cx="1237869" cy="14478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0" y="5867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</a:t>
            </a:r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мы зонт.</a:t>
            </a:r>
          </a:p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Ти</a:t>
            </a:r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ны</a:t>
            </a:r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ды</a:t>
            </a:r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ни.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74676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__________________________________________________________</a:t>
            </a:r>
          </a:p>
          <a:p>
            <a:endParaRPr lang="ru-RU" dirty="0" smtClean="0"/>
          </a:p>
          <a:p>
            <a:r>
              <a:rPr lang="ru-RU" dirty="0" smtClean="0"/>
              <a:t>__________________________________________________________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r="49749" b="19999"/>
          <a:stretch>
            <a:fillRect/>
          </a:stretch>
        </p:blipFill>
        <p:spPr bwMode="auto">
          <a:xfrm>
            <a:off x="1" y="3429000"/>
            <a:ext cx="597647" cy="1219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1"/>
            <a:ext cx="6858000" cy="747897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Garamond" pitchFamily="18" charset="0"/>
              </a:rPr>
              <a:t>дата _______________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Прочти. 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Посмотри и вспомни, как могут образоваться слоги.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Прочитай слоги. Соедини их в слова, прочитай их. Какие слова у тебя получились?</a:t>
            </a: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endParaRPr lang="ru-RU" sz="1600" dirty="0" smtClean="0">
              <a:latin typeface="Garamond" pitchFamily="18" charset="0"/>
            </a:endParaRPr>
          </a:p>
          <a:p>
            <a:pPr algn="just"/>
            <a:r>
              <a:rPr lang="ru-RU" sz="1600" dirty="0" smtClean="0">
                <a:latin typeface="Garamond" pitchFamily="18" charset="0"/>
              </a:rPr>
              <a:t> </a:t>
            </a:r>
          </a:p>
        </p:txBody>
      </p:sp>
      <p:pic>
        <p:nvPicPr>
          <p:cNvPr id="6" name="Picture 2" descr="C:\Users\Comp\Documents\Картинки\Птицы\дс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EFCFC"/>
              </a:clrFrom>
              <a:clrTo>
                <a:srgbClr val="DE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071547" y="0"/>
            <a:ext cx="703358" cy="86513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6858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Звуки </a:t>
            </a:r>
            <a:r>
              <a:rPr lang="ru-RU" sz="32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Д-Дь</a:t>
            </a:r>
            <a:r>
              <a:rPr lang="ru-RU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32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Т-Ть</a:t>
            </a:r>
            <a:endParaRPr lang="ru-RU" sz="3200" b="1" cap="none" spc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Буквы Д - Т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19201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та-ту-ди-да</a:t>
            </a:r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то-ду-ти-до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5842" name="Picture 2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r="49749" b="19999"/>
          <a:stretch>
            <a:fillRect/>
          </a:stretch>
        </p:blipFill>
        <p:spPr bwMode="auto">
          <a:xfrm>
            <a:off x="1" y="2209800"/>
            <a:ext cx="597647" cy="1219200"/>
          </a:xfrm>
          <a:prstGeom prst="rect">
            <a:avLst/>
          </a:prstGeom>
          <a:noFill/>
        </p:spPr>
      </p:pic>
      <p:pic>
        <p:nvPicPr>
          <p:cNvPr id="12" name="Picture 2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l="44221" b="18432"/>
          <a:stretch>
            <a:fillRect/>
          </a:stretch>
        </p:blipFill>
        <p:spPr bwMode="auto">
          <a:xfrm>
            <a:off x="1371601" y="2209800"/>
            <a:ext cx="650631" cy="1219200"/>
          </a:xfrm>
          <a:prstGeom prst="rect">
            <a:avLst/>
          </a:prstGeom>
          <a:noFill/>
        </p:spPr>
      </p:pic>
      <p:pic>
        <p:nvPicPr>
          <p:cNvPr id="35843" name="Picture 3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b="18432"/>
          <a:stretch>
            <a:fillRect/>
          </a:stretch>
        </p:blipFill>
        <p:spPr bwMode="auto">
          <a:xfrm>
            <a:off x="2209801" y="2209800"/>
            <a:ext cx="1146663" cy="119852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2057401"/>
            <a:ext cx="8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2057401"/>
            <a:ext cx="8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2057401"/>
            <a:ext cx="8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276601"/>
            <a:ext cx="8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1"/>
            <a:ext cx="8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62000" y="25908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b="18432"/>
          <a:stretch>
            <a:fillRect/>
          </a:stretch>
        </p:blipFill>
        <p:spPr bwMode="auto">
          <a:xfrm>
            <a:off x="5711338" y="2286000"/>
            <a:ext cx="1146663" cy="1198523"/>
          </a:xfrm>
          <a:prstGeom prst="rect">
            <a:avLst/>
          </a:prstGeom>
          <a:noFill/>
        </p:spPr>
      </p:pic>
      <p:pic>
        <p:nvPicPr>
          <p:cNvPr id="22" name="Picture 3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b="18432"/>
          <a:stretch>
            <a:fillRect/>
          </a:stretch>
        </p:blipFill>
        <p:spPr bwMode="auto">
          <a:xfrm>
            <a:off x="5711338" y="3505200"/>
            <a:ext cx="1146663" cy="1198523"/>
          </a:xfrm>
          <a:prstGeom prst="rect">
            <a:avLst/>
          </a:prstGeom>
          <a:noFill/>
        </p:spPr>
      </p:pic>
      <p:pic>
        <p:nvPicPr>
          <p:cNvPr id="23" name="Picture 3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b="18432"/>
          <a:stretch>
            <a:fillRect/>
          </a:stretch>
        </p:blipFill>
        <p:spPr bwMode="auto">
          <a:xfrm>
            <a:off x="2286001" y="3429000"/>
            <a:ext cx="1146663" cy="1198523"/>
          </a:xfrm>
          <a:prstGeom prst="rect">
            <a:avLst/>
          </a:prstGeom>
          <a:noFill/>
        </p:spPr>
      </p:pic>
      <p:pic>
        <p:nvPicPr>
          <p:cNvPr id="25" name="Picture 2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r="49749" b="19999"/>
          <a:stretch>
            <a:fillRect/>
          </a:stretch>
        </p:blipFill>
        <p:spPr bwMode="auto">
          <a:xfrm>
            <a:off x="3733800" y="2209800"/>
            <a:ext cx="597647" cy="1219200"/>
          </a:xfrm>
          <a:prstGeom prst="rect">
            <a:avLst/>
          </a:prstGeom>
          <a:noFill/>
        </p:spPr>
      </p:pic>
      <p:pic>
        <p:nvPicPr>
          <p:cNvPr id="26" name="Picture 2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r="49749" b="19999"/>
          <a:stretch>
            <a:fillRect/>
          </a:stretch>
        </p:blipFill>
        <p:spPr bwMode="auto">
          <a:xfrm>
            <a:off x="3733800" y="3429000"/>
            <a:ext cx="597647" cy="1219200"/>
          </a:xfrm>
          <a:prstGeom prst="rect">
            <a:avLst/>
          </a:prstGeom>
          <a:noFill/>
        </p:spPr>
      </p:pic>
      <p:pic>
        <p:nvPicPr>
          <p:cNvPr id="27" name="Picture 2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l="44221" b="18432"/>
          <a:stretch>
            <a:fillRect/>
          </a:stretch>
        </p:blipFill>
        <p:spPr bwMode="auto">
          <a:xfrm>
            <a:off x="4876801" y="2209800"/>
            <a:ext cx="650631" cy="1219200"/>
          </a:xfrm>
          <a:prstGeom prst="rect">
            <a:avLst/>
          </a:prstGeom>
          <a:noFill/>
        </p:spPr>
      </p:pic>
      <p:pic>
        <p:nvPicPr>
          <p:cNvPr id="28" name="Picture 2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l="44221" b="18432"/>
          <a:stretch>
            <a:fillRect/>
          </a:stretch>
        </p:blipFill>
        <p:spPr bwMode="auto">
          <a:xfrm>
            <a:off x="4953001" y="3429000"/>
            <a:ext cx="650631" cy="1219200"/>
          </a:xfrm>
          <a:prstGeom prst="rect">
            <a:avLst/>
          </a:prstGeom>
          <a:noFill/>
        </p:spPr>
      </p:pic>
      <p:pic>
        <p:nvPicPr>
          <p:cNvPr id="29" name="Picture 2" descr="F:\РУЧЕЕК\Раскраски\raskraska_236_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l="44221" b="18432"/>
          <a:stretch>
            <a:fillRect/>
          </a:stretch>
        </p:blipFill>
        <p:spPr bwMode="auto">
          <a:xfrm>
            <a:off x="1371601" y="3429000"/>
            <a:ext cx="650631" cy="1219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4572000" y="2057401"/>
            <a:ext cx="8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ы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33800" y="3276601"/>
            <a:ext cx="8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8200" y="3200401"/>
            <a:ext cx="85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endParaRPr lang="ru-RU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762000" y="37338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343400" y="25908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419600" y="37338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6019800"/>
            <a:ext cx="871584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61026" y="8153400"/>
            <a:ext cx="139697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1" y="7086601"/>
            <a:ext cx="1173332" cy="104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1" y="4953001"/>
            <a:ext cx="1187450" cy="99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62272" y="5029200"/>
            <a:ext cx="1095729" cy="92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Куб 43"/>
          <p:cNvSpPr/>
          <p:nvPr/>
        </p:nvSpPr>
        <p:spPr>
          <a:xfrm>
            <a:off x="0" y="8153400"/>
            <a:ext cx="762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>ДИ</a:t>
            </a:r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5" name="Куб 44"/>
          <p:cNvSpPr/>
          <p:nvPr/>
        </p:nvSpPr>
        <p:spPr>
          <a:xfrm>
            <a:off x="0" y="5257800"/>
            <a:ext cx="762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>ДУ</a:t>
            </a:r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6" name="Куб 45"/>
          <p:cNvSpPr/>
          <p:nvPr/>
        </p:nvSpPr>
        <p:spPr>
          <a:xfrm>
            <a:off x="1981200" y="5257800"/>
            <a:ext cx="762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>БЫ</a:t>
            </a:r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7" name="Куб 46"/>
          <p:cNvSpPr/>
          <p:nvPr/>
        </p:nvSpPr>
        <p:spPr>
          <a:xfrm>
            <a:off x="3276600" y="5257800"/>
            <a:ext cx="1524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8" name="Куб 47"/>
          <p:cNvSpPr/>
          <p:nvPr/>
        </p:nvSpPr>
        <p:spPr>
          <a:xfrm>
            <a:off x="0" y="6172200"/>
            <a:ext cx="762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>ТО</a:t>
            </a:r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9" name="Куб 48"/>
          <p:cNvSpPr/>
          <p:nvPr/>
        </p:nvSpPr>
        <p:spPr>
          <a:xfrm>
            <a:off x="1828800" y="6172200"/>
            <a:ext cx="9144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>ПОР</a:t>
            </a:r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0" name="Куб 49"/>
          <p:cNvSpPr/>
          <p:nvPr/>
        </p:nvSpPr>
        <p:spPr>
          <a:xfrm>
            <a:off x="3276600" y="6172200"/>
            <a:ext cx="1524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1" name="Куб 50"/>
          <p:cNvSpPr/>
          <p:nvPr/>
        </p:nvSpPr>
        <p:spPr>
          <a:xfrm>
            <a:off x="0" y="7162800"/>
            <a:ext cx="10668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>НИТ</a:t>
            </a:r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2" name="Куб 51"/>
          <p:cNvSpPr/>
          <p:nvPr/>
        </p:nvSpPr>
        <p:spPr>
          <a:xfrm>
            <a:off x="1981200" y="7086600"/>
            <a:ext cx="762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>КИ</a:t>
            </a:r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3" name="Куб 52"/>
          <p:cNvSpPr/>
          <p:nvPr/>
        </p:nvSpPr>
        <p:spPr>
          <a:xfrm>
            <a:off x="3276600" y="7010400"/>
            <a:ext cx="1524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4" name="Куб 53"/>
          <p:cNvSpPr/>
          <p:nvPr/>
        </p:nvSpPr>
        <p:spPr>
          <a:xfrm>
            <a:off x="1828800" y="8077200"/>
            <a:ext cx="9144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Garamond" pitchFamily="18" charset="0"/>
              </a:rPr>
              <a:t>ВАН</a:t>
            </a:r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5" name="Куб 54"/>
          <p:cNvSpPr/>
          <p:nvPr/>
        </p:nvSpPr>
        <p:spPr>
          <a:xfrm>
            <a:off x="3276600" y="8077200"/>
            <a:ext cx="1524000" cy="762000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Garamond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1143000" y="56388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143000" y="65532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219200" y="75438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143000" y="8534401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819400" y="5181601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endParaRPr lang="ru-RU" sz="4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819400" y="6172201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endParaRPr lang="ru-RU" sz="4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819400" y="7010401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endParaRPr lang="ru-RU" sz="4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819400" y="8001001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=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PresentationFormat>Экран (4:3)</PresentationFormat>
  <Paragraphs>133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</cp:revision>
  <dcterms:created xsi:type="dcterms:W3CDTF">2020-04-26T07:38:21Z</dcterms:created>
  <dcterms:modified xsi:type="dcterms:W3CDTF">2020-04-26T07:40:58Z</dcterms:modified>
</cp:coreProperties>
</file>