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D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392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C3550E-734A-4F27-B11B-2B47A9DA41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7AF0E02-54E7-4CF1-92C2-1978BDE800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96017" y="69269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СИДИМ ДОМА </a:t>
            </a:r>
            <a:br>
              <a:rPr lang="ru-RU" sz="2800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Самоизоляция – </a:t>
            </a:r>
            <a:b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не время скучать</a:t>
            </a:r>
            <a:endParaRPr lang="ru-RU" sz="2800" dirty="0"/>
          </a:p>
        </p:txBody>
      </p:sp>
      <p:pic>
        <p:nvPicPr>
          <p:cNvPr id="5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319249"/>
            <a:ext cx="3384376" cy="29336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ьная выноска 5"/>
          <p:cNvSpPr/>
          <p:nvPr/>
        </p:nvSpPr>
        <p:spPr>
          <a:xfrm>
            <a:off x="1043608" y="2782216"/>
            <a:ext cx="4104456" cy="2088232"/>
          </a:xfrm>
          <a:prstGeom prst="wedgeEllipseCallout">
            <a:avLst>
              <a:gd name="adj1" fmla="val -29290"/>
              <a:gd name="adj2" fmla="val 9493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МОЗГОВОЙ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ШТУРМ</a:t>
            </a:r>
            <a:endParaRPr lang="en-US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А вы </a:t>
            </a: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г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отовы к школе?</a:t>
            </a:r>
            <a:endParaRPr lang="ru-RU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8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0" y="6281738"/>
            <a:ext cx="9128125" cy="576262"/>
            <a:chOff x="5" y="3521"/>
            <a:chExt cx="5750" cy="363"/>
          </a:xfrm>
        </p:grpSpPr>
        <p:pic>
          <p:nvPicPr>
            <p:cNvPr id="8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9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1784" y="476672"/>
            <a:ext cx="7772400" cy="1470025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Викторина </a:t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«Собираемся в школу»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5875" y="0"/>
            <a:ext cx="9128125" cy="576262"/>
            <a:chOff x="5" y="3521"/>
            <a:chExt cx="5750" cy="363"/>
          </a:xfrm>
        </p:grpSpPr>
        <p:pic>
          <p:nvPicPr>
            <p:cNvPr id="5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6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pic>
        <p:nvPicPr>
          <p:cNvPr id="11" name="Picture 13" descr="учитель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45" t="715" r="35665" b="2552"/>
          <a:stretch>
            <a:fillRect/>
          </a:stretch>
        </p:blipFill>
        <p:spPr bwMode="auto">
          <a:xfrm>
            <a:off x="6699531" y="576262"/>
            <a:ext cx="2350340" cy="4857760"/>
          </a:xfrm>
          <a:prstGeom prst="rect">
            <a:avLst/>
          </a:prstGeom>
          <a:noFill/>
        </p:spPr>
      </p:pic>
      <p:pic>
        <p:nvPicPr>
          <p:cNvPr id="12" name="Рисунок 11" descr="мальчик в форме2.bmp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24" r="22540"/>
          <a:stretch>
            <a:fillRect/>
          </a:stretch>
        </p:blipFill>
        <p:spPr>
          <a:xfrm>
            <a:off x="143827" y="576262"/>
            <a:ext cx="1744173" cy="3140968"/>
          </a:xfrm>
          <a:prstGeom prst="rect">
            <a:avLst/>
          </a:prstGeom>
        </p:spPr>
      </p:pic>
      <p:pic>
        <p:nvPicPr>
          <p:cNvPr id="13" name="Рисунок 12" descr="девочка в форме2.bmp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87624" y="3225463"/>
            <a:ext cx="1899631" cy="3068024"/>
          </a:xfrm>
          <a:prstGeom prst="rect">
            <a:avLst/>
          </a:prstGeom>
        </p:spPr>
      </p:pic>
      <p:pic>
        <p:nvPicPr>
          <p:cNvPr id="14" name="Рисунок 13" descr="девочка в форме1.bmp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27984" y="1778423"/>
            <a:ext cx="1987452" cy="2996952"/>
          </a:xfrm>
          <a:prstGeom prst="rect">
            <a:avLst/>
          </a:prstGeom>
        </p:spPr>
      </p:pic>
      <p:pic>
        <p:nvPicPr>
          <p:cNvPr id="15" name="Рисунок 14" descr="мальчик в форме1.bmp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55039" y="1848892"/>
            <a:ext cx="1936045" cy="314096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560656" y="5356830"/>
            <a:ext cx="37076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Составила: учитель – дефектолог</a:t>
            </a:r>
          </a:p>
          <a:p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Тамаразова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Ю.Н. 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МАДОУ «Детский сад «Ручеёк»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04" y="576262"/>
            <a:ext cx="8786874" cy="62641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«Слушай и отвечай!»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5875" y="0"/>
            <a:ext cx="9128125" cy="576262"/>
            <a:chOff x="5" y="3521"/>
            <a:chExt cx="5750" cy="363"/>
          </a:xfrm>
        </p:grpSpPr>
        <p:pic>
          <p:nvPicPr>
            <p:cNvPr id="4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5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15875" y="6281738"/>
            <a:ext cx="9128125" cy="576262"/>
            <a:chOff x="5" y="3521"/>
            <a:chExt cx="5750" cy="363"/>
          </a:xfrm>
        </p:grpSpPr>
        <p:pic>
          <p:nvPicPr>
            <p:cNvPr id="7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8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sp>
        <p:nvSpPr>
          <p:cNvPr id="9" name="Прямоугольник 8"/>
          <p:cNvSpPr/>
          <p:nvPr/>
        </p:nvSpPr>
        <p:spPr>
          <a:xfrm>
            <a:off x="30699" y="1273718"/>
            <a:ext cx="4531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 Какие времена года вы знаете? Назовите.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83113" y="1312255"/>
            <a:ext cx="4300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Какие дни недели вы знаете? Назовите.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484" y="1749850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Как называются предметы, которые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люди носят на ногах?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33009" y="1748512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Как называются предметы, которые                                                                   люди носят на голове?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009" y="306305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7. Назовите лишний предмет и объясните почему он лишний:  «лук, морковь, яблоко, тыква?»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61939" y="335164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Назовите лишний предмет и объясните почему он лишний: «груша, помидор, апельсин, лимон»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4484" y="2416726"/>
            <a:ext cx="36152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5. Кто учит детей в детском саду?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в школе?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36281" y="241672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Как называют ребёнка, который ходит в школу? А ребёнка, который пойдёт в первый класс?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1009" y="397534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Назовите одним словом: белка, заяц, медведь, волк. Какие это животные?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63524" y="433518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0. Назовите одним словом:  сорока, ворона, воробей, голубь. Какие это птицы?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245" y="465834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Быстро назовите пять домашних животных.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46087" y="5030284"/>
            <a:ext cx="3113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Назовите пять насекомых.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319" y="530038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 Как называется профессия человека, который работает на подъёмном кране?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00563" y="5445224"/>
            <a:ext cx="4643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Как называется профессия человека, который вставляет окна?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317542" y="692696"/>
            <a:ext cx="8229600" cy="114300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«Без пословицы речь не молвится…»</a:t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5875" y="0"/>
            <a:ext cx="9128125" cy="576262"/>
            <a:chOff x="5" y="3521"/>
            <a:chExt cx="5750" cy="363"/>
          </a:xfrm>
        </p:grpSpPr>
        <p:pic>
          <p:nvPicPr>
            <p:cNvPr id="5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6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0" y="6281738"/>
            <a:ext cx="9128125" cy="576262"/>
            <a:chOff x="5" y="3521"/>
            <a:chExt cx="5750" cy="363"/>
          </a:xfrm>
        </p:grpSpPr>
        <p:pic>
          <p:nvPicPr>
            <p:cNvPr id="8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9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sp>
        <p:nvSpPr>
          <p:cNvPr id="10" name="Прямоугольник 9"/>
          <p:cNvSpPr/>
          <p:nvPr/>
        </p:nvSpPr>
        <p:spPr>
          <a:xfrm>
            <a:off x="1428728" y="1571612"/>
            <a:ext cx="3113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(не выловить рыбку из пруда)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571612"/>
            <a:ext cx="1570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Без труда…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1571612"/>
            <a:ext cx="226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Семь раз отмерь…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86578" y="1571612"/>
            <a:ext cx="1934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(один раз отрежь)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71678"/>
            <a:ext cx="3614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За двумя зайцами погонишься…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857356" y="2428868"/>
            <a:ext cx="2648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(ни одного не поймаешь)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43438" y="2071678"/>
            <a:ext cx="2042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Уменье и труд…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858016" y="2071678"/>
            <a:ext cx="1585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(всё перетрут)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2857496"/>
            <a:ext cx="3598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Не одежда красит человека, а…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857488" y="3214686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(добрые дела)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43438" y="2928934"/>
            <a:ext cx="2388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Слово не воробей…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215074" y="3214686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(вылетит – не поймаешь)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3786190"/>
            <a:ext cx="379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Не откладывай на завтра то, что…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500166" y="4143380"/>
            <a:ext cx="2744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(можешь сделать сегодня)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714876" y="3786190"/>
            <a:ext cx="1776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Делу время…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429388" y="3786190"/>
            <a:ext cx="1365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(потехе час)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Пк\Desktop\фото выпуск\xA_Pc5mFpd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4523452"/>
            <a:ext cx="2143108" cy="1764913"/>
          </a:xfrm>
          <a:prstGeom prst="rect">
            <a:avLst/>
          </a:prstGeom>
          <a:noFill/>
        </p:spPr>
      </p:pic>
      <p:pic>
        <p:nvPicPr>
          <p:cNvPr id="29" name="Рисунок 28" descr="девочка в форме2.bmp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286256"/>
            <a:ext cx="1592349" cy="2571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43998" cy="71438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«Сложи в одно слово»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281738"/>
            <a:ext cx="9128125" cy="576262"/>
            <a:chOff x="5" y="3521"/>
            <a:chExt cx="5750" cy="363"/>
          </a:xfrm>
        </p:grpSpPr>
        <p:pic>
          <p:nvPicPr>
            <p:cNvPr id="4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5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0" y="0"/>
            <a:ext cx="9128125" cy="576262"/>
            <a:chOff x="5" y="3521"/>
            <a:chExt cx="5750" cy="363"/>
          </a:xfrm>
        </p:grpSpPr>
        <p:pic>
          <p:nvPicPr>
            <p:cNvPr id="7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8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sp>
        <p:nvSpPr>
          <p:cNvPr id="9" name="Прямоугольник 8"/>
          <p:cNvSpPr/>
          <p:nvPr/>
        </p:nvSpPr>
        <p:spPr>
          <a:xfrm>
            <a:off x="0" y="1357298"/>
            <a:ext cx="2571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Машина, которая 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сама грузы сваливает…</a:t>
            </a:r>
            <a:endParaRPr lang="ru-RU" dirty="0"/>
          </a:p>
        </p:txBody>
      </p:sp>
      <p:pic>
        <p:nvPicPr>
          <p:cNvPr id="2050" name="Picture 2" descr="C:\Users\Пк\Desktop\фото выпуск\самосвал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214422"/>
            <a:ext cx="1428760" cy="10485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4357686" y="1357298"/>
            <a:ext cx="228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Машина, которая сама летает…</a:t>
            </a:r>
            <a:endParaRPr lang="ru-RU" dirty="0"/>
          </a:p>
        </p:txBody>
      </p:sp>
      <p:pic>
        <p:nvPicPr>
          <p:cNvPr id="2051" name="Picture 3" descr="C:\Users\Пк\Desktop\фото выпуск\самолёт.jpg"/>
          <p:cNvPicPr>
            <a:picLocks noChangeAspect="1" noChangeArrowheads="1"/>
          </p:cNvPicPr>
          <p:nvPr/>
        </p:nvPicPr>
        <p:blipFill>
          <a:blip r:embed="rId4" cstate="print"/>
          <a:srcRect t="20000" b="20000"/>
          <a:stretch>
            <a:fillRect/>
          </a:stretch>
        </p:blipFill>
        <p:spPr bwMode="auto">
          <a:xfrm>
            <a:off x="7334259" y="1285860"/>
            <a:ext cx="1809741" cy="10858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Прямоугольник 15"/>
          <p:cNvSpPr/>
          <p:nvPr/>
        </p:nvSpPr>
        <p:spPr>
          <a:xfrm>
            <a:off x="0" y="2285992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сок выжимает…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000496" y="2357430"/>
            <a:ext cx="21161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Машина, которая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кофе мелет…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3286124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хлеб режет…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143372" y="3357562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овощи режет…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4643446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мясо рубит…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000496" y="4500570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пыль сосёт…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5286388"/>
            <a:ext cx="2173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Машина, которая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бензин возит…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000496" y="5357826"/>
            <a:ext cx="22315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Машина, которая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молоко возит…</a:t>
            </a:r>
            <a:endParaRPr lang="ru-RU" dirty="0"/>
          </a:p>
        </p:txBody>
      </p:sp>
      <p:pic>
        <p:nvPicPr>
          <p:cNvPr id="2054" name="Picture 6" descr="C:\Users\Пк\Desktop\фото выпуск\соковыжимал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22" y="2357430"/>
            <a:ext cx="1214446" cy="12144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5" name="Picture 7" descr="C:\Users\Пк\Desktop\фото выпуск\кофемол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98" y="2000240"/>
            <a:ext cx="1143008" cy="11430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6" name="Picture 8" descr="C:\Users\Пк\Desktop\фото выпуск\хлеборезка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728" y="3643314"/>
            <a:ext cx="1285884" cy="10107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7" name="Picture 9" descr="C:\Users\Пк\Desktop\фото выпуск\овощерезка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29520" y="3143248"/>
            <a:ext cx="1285884" cy="12858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8" name="Picture 10" descr="C:\Users\Пк\Desktop\фото выпуск\мясорубка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71736" y="4071942"/>
            <a:ext cx="1452565" cy="14525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9" name="Picture 11" descr="C:\Users\Пк\Desktop\фото выпуск\пылесос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00760" y="4286256"/>
            <a:ext cx="1500198" cy="10073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60" name="Picture 12" descr="C:\Users\Пк\Desktop\фото выпуск\бензовоз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643042" y="5643578"/>
            <a:ext cx="2222462" cy="10001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61" name="Picture 13" descr="C:\Users\Пк\Desktop\фото выпуск\молоковоз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286512" y="5214950"/>
            <a:ext cx="2285984" cy="14053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939784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Объяснялка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Послушайте предложения, которые составил Незнайка, и исправьте ошибки 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0"/>
            <a:ext cx="9128125" cy="576262"/>
            <a:chOff x="5" y="3521"/>
            <a:chExt cx="5750" cy="363"/>
          </a:xfrm>
        </p:grpSpPr>
        <p:pic>
          <p:nvPicPr>
            <p:cNvPr id="4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5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0" y="6281738"/>
            <a:ext cx="9128125" cy="576262"/>
            <a:chOff x="5" y="3521"/>
            <a:chExt cx="5750" cy="363"/>
          </a:xfrm>
        </p:grpSpPr>
        <p:pic>
          <p:nvPicPr>
            <p:cNvPr id="7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8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pic>
        <p:nvPicPr>
          <p:cNvPr id="1026" name="Picture 2" descr="C:\Users\Пк\Desktop\фото выпуск\незнай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156" y="4544122"/>
            <a:ext cx="1650420" cy="190921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07027" y="18617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В саду созрели фрукты, потому что я взял корзинку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56760" y="1889247"/>
            <a:ext cx="4264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Идет дождик, потому что я взял зонтик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513" y="2458516"/>
            <a:ext cx="4786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комнате темно, потому что я включил свет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628" y="2330065"/>
            <a:ext cx="4214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Из крана течет вода, потому что я закрыл кран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7027" y="289733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 улице холодно, потому что я надел теплую шапку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23389" y="3101458"/>
            <a:ext cx="4376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Пришла весна, потому что я надел плащ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1856" y="3672962"/>
            <a:ext cx="3596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Снеговик слепил больших детей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79027" y="3555327"/>
            <a:ext cx="4284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Лошадка каталась на веселом мальчике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53156" y="4127483"/>
            <a:ext cx="3576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Ваню несет сумка с продуктами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00627" y="4048121"/>
            <a:ext cx="3476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Тарелка разбила белую Машу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999240" y="4641626"/>
            <a:ext cx="2857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Корова принесла траву хозяйке.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00628" y="4544122"/>
            <a:ext cx="3516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Кость грызет большую собаку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0" y="0"/>
            <a:ext cx="9128125" cy="576262"/>
            <a:chOff x="5" y="3521"/>
            <a:chExt cx="5750" cy="363"/>
          </a:xfrm>
        </p:grpSpPr>
        <p:pic>
          <p:nvPicPr>
            <p:cNvPr id="6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7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15875" y="6281738"/>
            <a:ext cx="9128125" cy="576262"/>
            <a:chOff x="5" y="3521"/>
            <a:chExt cx="5750" cy="363"/>
          </a:xfrm>
        </p:grpSpPr>
        <p:pic>
          <p:nvPicPr>
            <p:cNvPr id="9" name="Picture 11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" y="3521"/>
              <a:ext cx="2873" cy="363"/>
            </a:xfrm>
            <a:prstGeom prst="rect">
              <a:avLst/>
            </a:prstGeom>
            <a:noFill/>
          </p:spPr>
        </p:pic>
        <p:pic>
          <p:nvPicPr>
            <p:cNvPr id="10" name="Picture 12" descr="j00885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2" y="3521"/>
              <a:ext cx="2873" cy="363"/>
            </a:xfrm>
            <a:prstGeom prst="rect">
              <a:avLst/>
            </a:prstGeom>
            <a:noFill/>
          </p:spPr>
        </p:pic>
      </p:grpSp>
      <p:sp>
        <p:nvSpPr>
          <p:cNvPr id="11" name="Прямоугольник 10"/>
          <p:cNvSpPr/>
          <p:nvPr/>
        </p:nvSpPr>
        <p:spPr>
          <a:xfrm>
            <a:off x="2428860" y="1285860"/>
            <a:ext cx="43044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" name="Picture 13" descr="успех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854"/>
          <a:stretch>
            <a:fillRect/>
          </a:stretch>
        </p:blipFill>
        <p:spPr bwMode="auto">
          <a:xfrm>
            <a:off x="148878" y="1762524"/>
            <a:ext cx="2422858" cy="4339330"/>
          </a:xfrm>
          <a:prstGeom prst="rect">
            <a:avLst/>
          </a:prstGeom>
          <a:noFill/>
        </p:spPr>
      </p:pic>
      <p:pic>
        <p:nvPicPr>
          <p:cNvPr id="13" name="Picture 14" descr="успех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4546"/>
          <a:stretch>
            <a:fillRect/>
          </a:stretch>
        </p:blipFill>
        <p:spPr bwMode="auto">
          <a:xfrm>
            <a:off x="6715140" y="1892722"/>
            <a:ext cx="2249348" cy="4272632"/>
          </a:xfrm>
          <a:prstGeom prst="rect">
            <a:avLst/>
          </a:prstGeom>
          <a:noFill/>
        </p:spPr>
      </p:pic>
      <p:pic>
        <p:nvPicPr>
          <p:cNvPr id="3074" name="Picture 2" descr="C:\Users\Пк\Desktop\фото выпуск\ZCAAWKGscO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57422" y="3500438"/>
            <a:ext cx="2214578" cy="2735389"/>
          </a:xfrm>
          <a:prstGeom prst="rect">
            <a:avLst/>
          </a:prstGeom>
          <a:noFill/>
        </p:spPr>
      </p:pic>
      <p:pic>
        <p:nvPicPr>
          <p:cNvPr id="3075" name="Picture 3" descr="C:\Users\Пк\Desktop\фото выпуск\DBscQz9ECK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6314" y="4572008"/>
            <a:ext cx="1562091" cy="15777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198</TotalTime>
  <Words>530</Words>
  <Application>Microsoft Office PowerPoint</Application>
  <PresentationFormat>Экран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Викторина  «Собираемся в школу»</vt:lpstr>
      <vt:lpstr>«Слушай и отвечай!»            </vt:lpstr>
      <vt:lpstr>«Без пословицы речь не молвится…»  </vt:lpstr>
      <vt:lpstr>«Сложи в одно слово» </vt:lpstr>
      <vt:lpstr>«Объяснялка»  Послушайте предложения, которые составил Незнайка, и исправьте ошибки </vt:lpstr>
      <vt:lpstr>Презентация PowerPoint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 «Собираемся в школу»</dc:title>
  <dc:creator>Пк</dc:creator>
  <cp:lastModifiedBy>Sergey</cp:lastModifiedBy>
  <cp:revision>37</cp:revision>
  <dcterms:created xsi:type="dcterms:W3CDTF">2016-05-22T08:46:55Z</dcterms:created>
  <dcterms:modified xsi:type="dcterms:W3CDTF">2020-04-27T06:08:42Z</dcterms:modified>
</cp:coreProperties>
</file>