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9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C3550E-734A-4F27-B11B-2B47A9DA41A1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96017" y="6926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СИДИМ ДОМА </a:t>
            </a:r>
            <a:b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Самоизоляция – 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не время скучать</a:t>
            </a:r>
            <a:endParaRPr lang="ru-RU" sz="2800" dirty="0"/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19249"/>
            <a:ext cx="3384376" cy="29336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1043608" y="2782216"/>
            <a:ext cx="4104456" cy="2088232"/>
          </a:xfrm>
          <a:prstGeom prst="wedgeEllipseCallout">
            <a:avLst>
              <a:gd name="adj1" fmla="val -29290"/>
              <a:gd name="adj2" fmla="val 9493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МОЗГОВОЙ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ШТУРМ</a:t>
            </a:r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 вы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отовы к школе?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784" y="476672"/>
            <a:ext cx="7772400" cy="147002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«Собираемся в школу»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11" name="Picture 13" descr="учител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5" t="715" r="35665" b="2552"/>
          <a:stretch>
            <a:fillRect/>
          </a:stretch>
        </p:blipFill>
        <p:spPr bwMode="auto">
          <a:xfrm>
            <a:off x="6699531" y="576262"/>
            <a:ext cx="2350340" cy="4857760"/>
          </a:xfrm>
          <a:prstGeom prst="rect">
            <a:avLst/>
          </a:prstGeom>
          <a:noFill/>
        </p:spPr>
      </p:pic>
      <p:pic>
        <p:nvPicPr>
          <p:cNvPr id="12" name="Рисунок 11" descr="мальчик в форме2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4" r="22540"/>
          <a:stretch>
            <a:fillRect/>
          </a:stretch>
        </p:blipFill>
        <p:spPr>
          <a:xfrm>
            <a:off x="143827" y="576262"/>
            <a:ext cx="1744173" cy="3140968"/>
          </a:xfrm>
          <a:prstGeom prst="rect">
            <a:avLst/>
          </a:prstGeom>
        </p:spPr>
      </p:pic>
      <p:pic>
        <p:nvPicPr>
          <p:cNvPr id="13" name="Рисунок 12" descr="девочка в форме2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3225463"/>
            <a:ext cx="1899631" cy="3068024"/>
          </a:xfrm>
          <a:prstGeom prst="rect">
            <a:avLst/>
          </a:prstGeom>
        </p:spPr>
      </p:pic>
      <p:pic>
        <p:nvPicPr>
          <p:cNvPr id="14" name="Рисунок 13" descr="девочка в форме1.bmp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1778423"/>
            <a:ext cx="1987452" cy="2996952"/>
          </a:xfrm>
          <a:prstGeom prst="rect">
            <a:avLst/>
          </a:prstGeom>
        </p:spPr>
      </p:pic>
      <p:pic>
        <p:nvPicPr>
          <p:cNvPr id="15" name="Рисунок 14" descr="мальчик в форме1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5039" y="1848892"/>
            <a:ext cx="1936045" cy="31409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60656" y="5356830"/>
            <a:ext cx="37076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Составила: учитель – дефектолог</a:t>
            </a: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Тамаразова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Ю.Н.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МАДОУ «Детский сад «Ручеёк»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04" y="576262"/>
            <a:ext cx="8786874" cy="62641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«Слушай и отвечай!»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30699" y="1273718"/>
            <a:ext cx="4531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Какие времена года вы знаете? Назовите.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3113" y="1312255"/>
            <a:ext cx="4300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Какие дни недели вы знаете? Назовите.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484" y="174985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называются предметы, которые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носят на ногах?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33009" y="1748512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называются предметы, которые                                                                   люди носят на голове?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09" y="30630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7. Назовите лишний предмет и объясните почему он лишний:  «лук, морковь, яблоко, тыква?»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61939" y="33516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Назовите лишний предмет и объясните почему он лишний: «груша, помидор, апельсин, лимон»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484" y="2416726"/>
            <a:ext cx="3615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 Кто учит детей в детском саду?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 школе?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36281" y="24167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называют ребёнка, который ходит в школу? А ребёнка, который пойдёт в первый класс?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009" y="39753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Назовите одним словом: белка, заяц, медведь, волк. Какие это животные?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63524" y="43351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0. Назовите одним словом:  сорока, ворона, воробей, голубь. Какие это птицы?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245" y="46583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Быстро назовите пять домашних животных.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6087" y="5030284"/>
            <a:ext cx="3113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Назовите пять насекомых.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319" y="530038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Как называется профессия человека, который работает на подъёмном кране?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3" y="5445224"/>
            <a:ext cx="4643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называется профессия человека, который вставляет окна?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317542" y="692696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«Без пословицы речь не молвится…»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428728" y="1571612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выловить рыбку из пруда)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571612"/>
            <a:ext cx="1570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Без труда…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571612"/>
            <a:ext cx="226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Семь раз отмерь…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1571612"/>
            <a:ext cx="193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(один раз отрежь)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71678"/>
            <a:ext cx="3614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двумя зайцами погонишься…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2428868"/>
            <a:ext cx="2648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(ни одного не поймаешь)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071678"/>
            <a:ext cx="204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Уменье и труд…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16" y="2071678"/>
            <a:ext cx="1585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(всё перетрут)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857496"/>
            <a:ext cx="359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Не одежда красит человека, а…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3214686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(добрые дела)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928934"/>
            <a:ext cx="2388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Слово не воробей…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321468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(вылетит – не поймаешь)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3786190"/>
            <a:ext cx="379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Не откладывай на завтра то, что…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4143380"/>
            <a:ext cx="2744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(можешь сделать сегодня)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3786190"/>
            <a:ext cx="1776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Делу время…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29388" y="3786190"/>
            <a:ext cx="136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(потехе час)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Пк\Desktop\фото выпуск\xA_Pc5mFp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523452"/>
            <a:ext cx="2143108" cy="1764913"/>
          </a:xfrm>
          <a:prstGeom prst="rect">
            <a:avLst/>
          </a:prstGeom>
          <a:noFill/>
        </p:spPr>
      </p:pic>
      <p:pic>
        <p:nvPicPr>
          <p:cNvPr id="29" name="Рисунок 28" descr="девочка в форме2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286256"/>
            <a:ext cx="1592349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7143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«Сложи в одно слово»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0" y="135729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Машина, которая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сама грузы сваливает…</a:t>
            </a:r>
            <a:endParaRPr lang="ru-RU" dirty="0"/>
          </a:p>
        </p:txBody>
      </p:sp>
      <p:pic>
        <p:nvPicPr>
          <p:cNvPr id="2050" name="Picture 2" descr="C:\Users\Пк\Desktop\фото выпуск\самосва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14422"/>
            <a:ext cx="1428760" cy="10485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357686" y="1357298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Машина, которая сама летает…</a:t>
            </a:r>
            <a:endParaRPr lang="ru-RU" dirty="0"/>
          </a:p>
        </p:txBody>
      </p:sp>
      <p:pic>
        <p:nvPicPr>
          <p:cNvPr id="2051" name="Picture 3" descr="C:\Users\Пк\Desktop\фото выпуск\самолёт.jpg"/>
          <p:cNvPicPr>
            <a:picLocks noChangeAspect="1" noChangeArrowheads="1"/>
          </p:cNvPicPr>
          <p:nvPr/>
        </p:nvPicPr>
        <p:blipFill>
          <a:blip r:embed="rId4" cstate="print"/>
          <a:srcRect t="20000" b="20000"/>
          <a:stretch>
            <a:fillRect/>
          </a:stretch>
        </p:blipFill>
        <p:spPr bwMode="auto">
          <a:xfrm>
            <a:off x="7334259" y="1285860"/>
            <a:ext cx="1809741" cy="10858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0" y="2285992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 выжимает…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2357430"/>
            <a:ext cx="2116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Машина, которая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кофе мелет…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286124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хлеб режет…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3357562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овощи режет…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4643446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 рубит…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4500570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пыль сосёт…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286388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бензин возит…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5357826"/>
            <a:ext cx="2231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Машина, которая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молоко возит…</a:t>
            </a:r>
            <a:endParaRPr lang="ru-RU" dirty="0"/>
          </a:p>
        </p:txBody>
      </p:sp>
      <p:pic>
        <p:nvPicPr>
          <p:cNvPr id="2054" name="Picture 6" descr="C:\Users\Пк\Desktop\фото выпуск\соковыжимал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357430"/>
            <a:ext cx="1214446" cy="1214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5" name="Picture 7" descr="C:\Users\Пк\Desktop\фото выпуск\кофемол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000240"/>
            <a:ext cx="1143008" cy="1143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6" name="Picture 8" descr="C:\Users\Пк\Desktop\фото выпуск\хлеборез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8" y="3643314"/>
            <a:ext cx="1285884" cy="10107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7" name="Picture 9" descr="C:\Users\Пк\Desktop\фото выпуск\овощерез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3143248"/>
            <a:ext cx="1285884" cy="1285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8" name="Picture 10" descr="C:\Users\Пк\Desktop\фото выпуск\мясорубк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36" y="4071942"/>
            <a:ext cx="1452565" cy="1452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9" name="Picture 11" descr="C:\Users\Пк\Desktop\фото выпуск\пылесос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4286256"/>
            <a:ext cx="1500198" cy="10073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60" name="Picture 12" descr="C:\Users\Пк\Desktop\фото выпуск\бензовоз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5643578"/>
            <a:ext cx="2222462" cy="10001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61" name="Picture 13" descr="C:\Users\Пк\Desktop\фото выпуск\молоковоз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86512" y="5214950"/>
            <a:ext cx="2285984" cy="1405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978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Объяснялка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Послушайте предложения, которые составил Незнайка, и исправьте ошибки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1026" name="Picture 2" descr="C:\Users\Пк\Desktop\фото выпуск\незнай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156" y="4544122"/>
            <a:ext cx="1650420" cy="19092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7027" y="18617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 саду созрели фрукты, потому что я взял корзинку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6760" y="1889247"/>
            <a:ext cx="4264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Идет дождик, потому что я взял зонтик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513" y="2458516"/>
            <a:ext cx="4786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комнате темно, потому что я включил свет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2330065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Из крана течет вода, потому что я закрыл кран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027" y="2897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улице холодно, потому что я надел теплую шапку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23389" y="3101458"/>
            <a:ext cx="437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Пришла весна, потому что я надел плащ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1856" y="3672962"/>
            <a:ext cx="359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Снеговик слепил больших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9027" y="3555327"/>
            <a:ext cx="428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Лошадка каталась на веселом мальчике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3156" y="4127483"/>
            <a:ext cx="357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Ваню несет сумка с продуктами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627" y="4048121"/>
            <a:ext cx="3476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Тарелка разбила белую Машу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99240" y="4641626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Корова принесла траву хозяйке.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4544122"/>
            <a:ext cx="3516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Кость грызет большую собаку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6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7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9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10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1" name="Прямоугольник 10"/>
          <p:cNvSpPr/>
          <p:nvPr/>
        </p:nvSpPr>
        <p:spPr>
          <a:xfrm>
            <a:off x="2428860" y="1285860"/>
            <a:ext cx="43044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148878" y="1762524"/>
            <a:ext cx="2422858" cy="4339330"/>
          </a:xfrm>
          <a:prstGeom prst="rect">
            <a:avLst/>
          </a:prstGeom>
          <a:noFill/>
        </p:spPr>
      </p:pic>
      <p:pic>
        <p:nvPicPr>
          <p:cNvPr id="13" name="Picture 14" descr="успех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6"/>
          <a:stretch>
            <a:fillRect/>
          </a:stretch>
        </p:blipFill>
        <p:spPr bwMode="auto">
          <a:xfrm>
            <a:off x="6715140" y="1892722"/>
            <a:ext cx="2249348" cy="4272632"/>
          </a:xfrm>
          <a:prstGeom prst="rect">
            <a:avLst/>
          </a:prstGeom>
          <a:noFill/>
        </p:spPr>
      </p:pic>
      <p:pic>
        <p:nvPicPr>
          <p:cNvPr id="3074" name="Picture 2" descr="C:\Users\Пк\Desktop\фото выпуск\ZCAAWKGscO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500438"/>
            <a:ext cx="2214578" cy="2735389"/>
          </a:xfrm>
          <a:prstGeom prst="rect">
            <a:avLst/>
          </a:prstGeom>
          <a:noFill/>
        </p:spPr>
      </p:pic>
      <p:pic>
        <p:nvPicPr>
          <p:cNvPr id="3075" name="Picture 3" descr="C:\Users\Пк\Desktop\фото выпуск\DBscQz9ECK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4572008"/>
            <a:ext cx="1562091" cy="1577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530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Викторина  «Собираемся в школу»</vt:lpstr>
      <vt:lpstr>«Слушай и отвечай!»            </vt:lpstr>
      <vt:lpstr>«Без пословицы речь не молвится…»  </vt:lpstr>
      <vt:lpstr>«Сложи в одно слово» </vt:lpstr>
      <vt:lpstr>«Объяснялка»  Послушайте предложения, которые составил Незнайка, и исправьте ошибки 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«Собираемся в школу»</dc:title>
  <dc:creator>Пк</dc:creator>
  <cp:lastModifiedBy>Sergey</cp:lastModifiedBy>
  <cp:revision>37</cp:revision>
  <dcterms:created xsi:type="dcterms:W3CDTF">2016-05-22T08:46:55Z</dcterms:created>
  <dcterms:modified xsi:type="dcterms:W3CDTF">2020-04-27T06:08:42Z</dcterms:modified>
</cp:coreProperties>
</file>